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charts/chart17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charts/chart18.xml" ContentType="application/vnd.openxmlformats-officedocument.drawingml.chart+xml"/>
  <Override PartName="/ppt/charts/style18.xml" ContentType="application/vnd.ms-office.chartstyle+xml"/>
  <Override PartName="/ppt/charts/colors18.xml" ContentType="application/vnd.ms-office.chartcolorstyle+xml"/>
  <Override PartName="/ppt/charts/chart19.xml" ContentType="application/vnd.openxmlformats-officedocument.drawingml.chart+xml"/>
  <Override PartName="/ppt/charts/style19.xml" ContentType="application/vnd.ms-office.chartstyle+xml"/>
  <Override PartName="/ppt/charts/colors19.xml" ContentType="application/vnd.ms-office.chartcolorstyle+xml"/>
  <Override PartName="/ppt/charts/chart20.xml" ContentType="application/vnd.openxmlformats-officedocument.drawingml.chart+xml"/>
  <Override PartName="/ppt/charts/style20.xml" ContentType="application/vnd.ms-office.chartstyle+xml"/>
  <Override PartName="/ppt/charts/colors20.xml" ContentType="application/vnd.ms-office.chartcolorstyl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21.xml" ContentType="application/vnd.openxmlformats-officedocument.drawingml.chart+xml"/>
  <Override PartName="/ppt/charts/style21.xml" ContentType="application/vnd.ms-office.chartstyle+xml"/>
  <Override PartName="/ppt/charts/colors21.xml" ContentType="application/vnd.ms-office.chartcolorstyle+xml"/>
  <Override PartName="/ppt/charts/chart22.xml" ContentType="application/vnd.openxmlformats-officedocument.drawingml.chart+xml"/>
  <Override PartName="/ppt/charts/style22.xml" ContentType="application/vnd.ms-office.chartstyle+xml"/>
  <Override PartName="/ppt/charts/colors22.xml" ContentType="application/vnd.ms-office.chartcolorstyle+xml"/>
  <Override PartName="/ppt/charts/chart23.xml" ContentType="application/vnd.openxmlformats-officedocument.drawingml.chart+xml"/>
  <Override PartName="/ppt/charts/style23.xml" ContentType="application/vnd.ms-office.chartstyle+xml"/>
  <Override PartName="/ppt/charts/colors23.xml" ContentType="application/vnd.ms-office.chartcolorstyle+xml"/>
  <Override PartName="/ppt/charts/chart24.xml" ContentType="application/vnd.openxmlformats-officedocument.drawingml.chart+xml"/>
  <Override PartName="/ppt/charts/style24.xml" ContentType="application/vnd.ms-office.chartstyle+xml"/>
  <Override PartName="/ppt/charts/colors24.xml" ContentType="application/vnd.ms-office.chartcolorstyle+xml"/>
  <Override PartName="/ppt/notesSlides/notesSlide6.xml" ContentType="application/vnd.openxmlformats-officedocument.presentationml.notesSlide+xml"/>
  <Override PartName="/ppt/charts/chart25.xml" ContentType="application/vnd.openxmlformats-officedocument.drawingml.chart+xml"/>
  <Override PartName="/ppt/charts/style25.xml" ContentType="application/vnd.ms-office.chartstyle+xml"/>
  <Override PartName="/ppt/charts/colors25.xml" ContentType="application/vnd.ms-office.chartcolorstyl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 autoCompressPictures="0">
  <p:sldMasterIdLst>
    <p:sldMasterId id="2147483741" r:id="rId1"/>
  </p:sldMasterIdLst>
  <p:notesMasterIdLst>
    <p:notesMasterId r:id="rId31"/>
  </p:notesMasterIdLst>
  <p:handoutMasterIdLst>
    <p:handoutMasterId r:id="rId32"/>
  </p:handoutMasterIdLst>
  <p:sldIdLst>
    <p:sldId id="256" r:id="rId2"/>
    <p:sldId id="329" r:id="rId3"/>
    <p:sldId id="310" r:id="rId4"/>
    <p:sldId id="303" r:id="rId5"/>
    <p:sldId id="316" r:id="rId6"/>
    <p:sldId id="305" r:id="rId7"/>
    <p:sldId id="320" r:id="rId8"/>
    <p:sldId id="321" r:id="rId9"/>
    <p:sldId id="338" r:id="rId10"/>
    <p:sldId id="312" r:id="rId11"/>
    <p:sldId id="318" r:id="rId12"/>
    <p:sldId id="317" r:id="rId13"/>
    <p:sldId id="313" r:id="rId14"/>
    <p:sldId id="314" r:id="rId15"/>
    <p:sldId id="315" r:id="rId16"/>
    <p:sldId id="326" r:id="rId17"/>
    <p:sldId id="327" r:id="rId18"/>
    <p:sldId id="308" r:id="rId19"/>
    <p:sldId id="323" r:id="rId20"/>
    <p:sldId id="339" r:id="rId21"/>
    <p:sldId id="311" r:id="rId22"/>
    <p:sldId id="325" r:id="rId23"/>
    <p:sldId id="340" r:id="rId24"/>
    <p:sldId id="331" r:id="rId25"/>
    <p:sldId id="333" r:id="rId26"/>
    <p:sldId id="335" r:id="rId27"/>
    <p:sldId id="336" r:id="rId28"/>
    <p:sldId id="337" r:id="rId29"/>
    <p:sldId id="330" r:id="rId30"/>
  </p:sldIdLst>
  <p:sldSz cx="12171363" cy="6858000"/>
  <p:notesSz cx="6858000" cy="9144000"/>
  <p:embeddedFontLst>
    <p:embeddedFont>
      <p:font typeface="微软雅黑" panose="020B0503020204020204" pitchFamily="34" charset="-122"/>
      <p:regular r:id="rId33"/>
      <p:bold r:id="rId34"/>
    </p:embeddedFont>
    <p:embeddedFont>
      <p:font typeface="仿宋_GB2312" panose="02010609030101010101" pitchFamily="49" charset="-122"/>
      <p:regular r:id="rId35"/>
    </p:embeddedFont>
    <p:embeddedFont>
      <p:font typeface="华文新魏" panose="02010800040101010101" pitchFamily="2" charset="-122"/>
      <p:regular r:id="rId36"/>
    </p:embeddedFont>
    <p:embeddedFont>
      <p:font typeface="微软雅黑" panose="020B0503020204020204" pitchFamily="34" charset="-122"/>
      <p:regular r:id="rId33"/>
      <p:bold r:id="rId34"/>
    </p:embeddedFont>
    <p:embeddedFont>
      <p:font typeface="Calibri" panose="020F0502020204030204" pitchFamily="34" charset="0"/>
      <p:regular r:id="rId37"/>
      <p:bold r:id="rId38"/>
      <p:italic r:id="rId39"/>
      <p:boldItalic r:id="rId40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3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E80B7"/>
    <a:srgbClr val="19659C"/>
    <a:srgbClr val="43AEF7"/>
    <a:srgbClr val="80481A"/>
    <a:srgbClr val="FFFFFF"/>
    <a:srgbClr val="EAEAEA"/>
    <a:srgbClr val="060606"/>
    <a:srgbClr val="A7D9FB"/>
    <a:srgbClr val="3BBEFF"/>
    <a:srgbClr val="04040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212" autoAdjust="0"/>
    <p:restoredTop sz="88275" autoAdjust="0"/>
  </p:normalViewPr>
  <p:slideViewPr>
    <p:cSldViewPr snapToGrid="0" snapToObjects="1">
      <p:cViewPr varScale="1">
        <p:scale>
          <a:sx n="102" d="100"/>
          <a:sy n="102" d="100"/>
        </p:scale>
        <p:origin x="1062" y="114"/>
      </p:cViewPr>
      <p:guideLst>
        <p:guide orient="horz" pos="2160"/>
        <p:guide pos="3834"/>
      </p:guideLst>
    </p:cSldViewPr>
  </p:slideViewPr>
  <p:outlineViewPr>
    <p:cViewPr>
      <p:scale>
        <a:sx n="33" d="100"/>
        <a:sy n="33" d="100"/>
      </p:scale>
      <p:origin x="0" y="-16232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D:\DataMiningCourse\&#21152;&#36154;&#31995;&#21015;&#36755;&#20986;\&#32418;&#25163;&#25351;.txtdict_freq_n_sorted.csv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file:///D:\DataMiningCourse\&#21152;&#36154;&#31995;&#21015;&#26435;&#37325;&#36755;&#20986;\&#25105;&#26432;&#20102;&#20182;.txt.csv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oleObject" Target="file:///D:\DataMiningCourse\&#20285;&#21033;&#30053;&#31995;&#21015;&#26435;&#37325;&#36755;&#20986;\&#22307;&#22899;&#30340;&#25937;&#27982;.txt.csv" TargetMode="External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oleObject" Target="file:///D:\DataMiningCourse\&#20285;&#21033;&#30053;&#31995;&#21015;&#26435;&#37325;&#36755;&#20986;\&#22307;&#22899;&#30340;&#25937;&#27982;.txt.csv" TargetMode="External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oleObject" Target="file:///D:\DataMiningCourse\&#21152;&#36154;&#31995;&#21015;&#36755;&#20986;\series_active.csv" TargetMode="External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oleObject" Target="file:///D:\DataMiningCourse\&#31070;&#25506;&#20285;&#21033;&#30053;&#31995;&#21015;&#36755;&#20986;\series_state.csv" TargetMode="External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oleObject" Target="file:///D:\DataMiningCourse\&#31070;&#25506;&#20285;&#21033;&#30053;&#31995;&#21015;&#36755;&#20986;\series_active.csv" TargetMode="External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oleObject" Target="file:///D:\DataMiningCourse\&#21152;&#36154;&#31995;&#21015;&#36755;&#20986;\series_state.csv" TargetMode="External"/><Relationship Id="rId2" Type="http://schemas.microsoft.com/office/2011/relationships/chartColorStyle" Target="colors16.xml"/><Relationship Id="rId1" Type="http://schemas.microsoft.com/office/2011/relationships/chartStyle" Target="style16.xml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oleObject" Target="file:///D:\DataMiningCourse\&#31070;&#25506;&#20285;&#21033;&#30053;&#31995;&#21015;&#36755;&#20986;\2005&#23244;&#30097;&#29359;X&#30340;&#29486;&#36523;.txt_motion_analyse.csv" TargetMode="External"/><Relationship Id="rId2" Type="http://schemas.microsoft.com/office/2011/relationships/chartColorStyle" Target="colors17.xml"/><Relationship Id="rId1" Type="http://schemas.microsoft.com/office/2011/relationships/chartStyle" Target="style17.xml"/></Relationships>
</file>

<file path=ppt/charts/_rels/chart18.xml.rels><?xml version="1.0" encoding="UTF-8" standalone="yes"?>
<Relationships xmlns="http://schemas.openxmlformats.org/package/2006/relationships"><Relationship Id="rId3" Type="http://schemas.openxmlformats.org/officeDocument/2006/relationships/oleObject" Target="file:///D:\DataMiningCourse\&#21152;&#36154;&#31995;&#21015;&#36755;&#20986;\&#24694;&#24847;.txt_motion_analyse.csv" TargetMode="External"/><Relationship Id="rId2" Type="http://schemas.microsoft.com/office/2011/relationships/chartColorStyle" Target="colors18.xml"/><Relationship Id="rId1" Type="http://schemas.microsoft.com/office/2011/relationships/chartStyle" Target="style18.xml"/></Relationships>
</file>

<file path=ppt/charts/_rels/chart19.xml.rels><?xml version="1.0" encoding="UTF-8" standalone="yes"?>
<Relationships xmlns="http://schemas.openxmlformats.org/package/2006/relationships"><Relationship Id="rId3" Type="http://schemas.openxmlformats.org/officeDocument/2006/relationships/oleObject" Target="file:///D:\DataMiningCourse\&#21152;&#36154;&#31995;&#21015;&#36755;&#20986;\&#19996;&#37326;&#22317;&#21566;&#12298;&#40594;&#40607;&#20043;&#32764;&#12299;.txt_motion_analyse.csv" TargetMode="External"/><Relationship Id="rId2" Type="http://schemas.microsoft.com/office/2011/relationships/chartColorStyle" Target="colors19.xml"/><Relationship Id="rId1" Type="http://schemas.microsoft.com/office/2011/relationships/chartStyle" Target="style19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D:\DataMiningCourse\&#21152;&#36154;&#31995;&#21015;&#36755;&#20986;\&#27785;&#30561;&#30340;&#26862;&#26519;.txtdict_freq_n_sorted.csv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20.xml.rels><?xml version="1.0" encoding="UTF-8" standalone="yes"?>
<Relationships xmlns="http://schemas.openxmlformats.org/package/2006/relationships"><Relationship Id="rId3" Type="http://schemas.openxmlformats.org/officeDocument/2006/relationships/oleObject" Target="file:///D:\DataMiningCourse\&#21152;&#36154;&#31995;&#21015;&#36755;&#20986;\&#25105;&#26432;&#20102;&#20182;.txt_motion_analyse.csv" TargetMode="External"/><Relationship Id="rId2" Type="http://schemas.microsoft.com/office/2011/relationships/chartColorStyle" Target="colors20.xml"/><Relationship Id="rId1" Type="http://schemas.microsoft.com/office/2011/relationships/chartStyle" Target="style20.xml"/></Relationships>
</file>

<file path=ppt/charts/_rels/chart21.xml.rels><?xml version="1.0" encoding="UTF-8" standalone="yes"?>
<Relationships xmlns="http://schemas.openxmlformats.org/package/2006/relationships"><Relationship Id="rId3" Type="http://schemas.openxmlformats.org/officeDocument/2006/relationships/oleObject" Target="file:///D:\DataMiningCourse\&#29228;&#34411;&#32467;&#26524;&#20998;&#26512;\&#31048;&#31095;&#33853;&#24149;&#26102;.csv" TargetMode="External"/><Relationship Id="rId2" Type="http://schemas.microsoft.com/office/2011/relationships/chartColorStyle" Target="colors21.xml"/><Relationship Id="rId1" Type="http://schemas.microsoft.com/office/2011/relationships/chartStyle" Target="style21.xml"/></Relationships>
</file>

<file path=ppt/charts/_rels/chart22.xml.rels><?xml version="1.0" encoding="UTF-8" standalone="yes"?>
<Relationships xmlns="http://schemas.openxmlformats.org/package/2006/relationships"><Relationship Id="rId3" Type="http://schemas.openxmlformats.org/officeDocument/2006/relationships/oleObject" Target="file:///D:\DataMiningCourse\&#29228;&#34411;&#32467;&#26524;&#20998;&#26512;\&#31048;&#31095;&#33853;&#24149;&#26102;.csv" TargetMode="External"/><Relationship Id="rId2" Type="http://schemas.microsoft.com/office/2011/relationships/chartColorStyle" Target="colors22.xml"/><Relationship Id="rId1" Type="http://schemas.microsoft.com/office/2011/relationships/chartStyle" Target="style22.xml"/></Relationships>
</file>

<file path=ppt/charts/_rels/chart23.xml.rels><?xml version="1.0" encoding="UTF-8" standalone="yes"?>
<Relationships xmlns="http://schemas.openxmlformats.org/package/2006/relationships"><Relationship Id="rId3" Type="http://schemas.openxmlformats.org/officeDocument/2006/relationships/oleObject" Target="file:///D:\DataMiningCourse\&#29228;&#34411;&#32467;&#26524;&#20998;&#26512;\&#20390;&#25506;&#20285;&#21033;&#30053;.csv" TargetMode="External"/><Relationship Id="rId2" Type="http://schemas.microsoft.com/office/2011/relationships/chartColorStyle" Target="colors23.xml"/><Relationship Id="rId1" Type="http://schemas.microsoft.com/office/2011/relationships/chartStyle" Target="style23.xml"/></Relationships>
</file>

<file path=ppt/charts/_rels/chart24.xml.rels><?xml version="1.0" encoding="UTF-8" standalone="yes"?>
<Relationships xmlns="http://schemas.openxmlformats.org/package/2006/relationships"><Relationship Id="rId3" Type="http://schemas.openxmlformats.org/officeDocument/2006/relationships/oleObject" Target="file:///D:\DataMiningCourse\&#29228;&#34411;&#32467;&#26524;&#20998;&#26512;\&#20390;&#25506;&#20285;&#21033;&#30053;.csv" TargetMode="External"/><Relationship Id="rId2" Type="http://schemas.microsoft.com/office/2011/relationships/chartColorStyle" Target="colors24.xml"/><Relationship Id="rId1" Type="http://schemas.microsoft.com/office/2011/relationships/chartStyle" Target="style24.xml"/></Relationships>
</file>

<file path=ppt/charts/_rels/chart25.xml.rels><?xml version="1.0" encoding="UTF-8" standalone="yes"?>
<Relationships xmlns="http://schemas.openxmlformats.org/package/2006/relationships"><Relationship Id="rId3" Type="http://schemas.openxmlformats.org/officeDocument/2006/relationships/oleObject" Target="file:///G:\&#25968;&#25454;&#25366;&#25496;&#22823;&#20316;&#19994;\&#30334;&#24230;&#30334;&#31185;&#20154;&#27668;\&#28909;&#24230;&#32479;&#35745;.xlsx" TargetMode="External"/><Relationship Id="rId2" Type="http://schemas.microsoft.com/office/2011/relationships/chartColorStyle" Target="colors25.xml"/><Relationship Id="rId1" Type="http://schemas.microsoft.com/office/2011/relationships/chartStyle" Target="style25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D:\DataMiningCourse\&#21152;&#36154;&#31995;&#21015;&#36755;&#20986;\&#32418;&#25163;&#25351;.txtdict_freq_adj_sorted.csv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D:\DataMiningCourse\&#21152;&#36154;&#31995;&#21015;&#36755;&#20986;\&#27785;&#30561;&#30340;&#26862;&#26519;.txtdict_freq_adj_sorted.csv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D:\DataMiningCourse\&#31070;&#25506;&#20285;&#21033;&#30053;&#31995;&#21015;&#36755;&#20986;\&#30427;&#22799;&#30340;&#26041;&#31243;&#24335;.txtdict_freq_n_sorted.csv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D:\DataMiningCourse\&#31070;&#25506;&#20285;&#21033;&#30053;&#31995;&#21015;&#36755;&#20986;\&#22307;&#22899;&#30340;&#25937;&#27982;.txtdict_freq_n_sorted.csv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D:\DataMiningCourse\&#31070;&#25506;&#20285;&#21033;&#30053;&#31995;&#21015;&#36755;&#20986;\&#22307;&#22899;&#30340;&#25937;&#27982;.txtdict_freq_adj_sorted.csv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D:\DataMiningCourse\&#31070;&#25506;&#20285;&#21033;&#30053;&#31995;&#21015;&#36755;&#20986;\&#30427;&#22799;&#30340;&#26041;&#31243;&#24335;.txtdict_freq_adj_sorted.csv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D:\DataMiningCourse\&#21152;&#36154;&#31995;&#21015;&#26435;&#37325;&#36755;&#20986;\&#25105;&#26432;&#20102;&#20182;.txt.csv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 dirty="0"/>
              <a:t>红</a:t>
            </a:r>
            <a:r>
              <a:rPr lang="zh-CN" altLang="en-US" dirty="0" smtClean="0"/>
              <a:t>手指名词统计</a:t>
            </a:r>
            <a:endParaRPr lang="zh-CN" altLang="en-US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红手指.txtdict_freq_n_sorted!$A$1:$A$10</c:f>
              <c:strCache>
                <c:ptCount val="10"/>
                <c:pt idx="0">
                  <c:v>母亲</c:v>
                </c:pt>
                <c:pt idx="1">
                  <c:v>时</c:v>
                </c:pt>
                <c:pt idx="2">
                  <c:v>尸体</c:v>
                </c:pt>
                <c:pt idx="3">
                  <c:v>事</c:v>
                </c:pt>
                <c:pt idx="4">
                  <c:v>情况</c:v>
                </c:pt>
                <c:pt idx="5">
                  <c:v>房间</c:v>
                </c:pt>
                <c:pt idx="6">
                  <c:v>儿子</c:v>
                </c:pt>
                <c:pt idx="7">
                  <c:v>表情</c:v>
                </c:pt>
                <c:pt idx="8">
                  <c:v>妻子</c:v>
                </c:pt>
                <c:pt idx="9">
                  <c:v>地方</c:v>
                </c:pt>
              </c:strCache>
            </c:strRef>
          </c:cat>
          <c:val>
            <c:numRef>
              <c:f>红手指.txtdict_freq_n_sorted!$B$1:$B$10</c:f>
              <c:numCache>
                <c:formatCode>General</c:formatCode>
                <c:ptCount val="10"/>
                <c:pt idx="0">
                  <c:v>131</c:v>
                </c:pt>
                <c:pt idx="1">
                  <c:v>110</c:v>
                </c:pt>
                <c:pt idx="2">
                  <c:v>94</c:v>
                </c:pt>
                <c:pt idx="3">
                  <c:v>92</c:v>
                </c:pt>
                <c:pt idx="4">
                  <c:v>76</c:v>
                </c:pt>
                <c:pt idx="5">
                  <c:v>75</c:v>
                </c:pt>
                <c:pt idx="6">
                  <c:v>70</c:v>
                </c:pt>
                <c:pt idx="7">
                  <c:v>68</c:v>
                </c:pt>
                <c:pt idx="8">
                  <c:v>59</c:v>
                </c:pt>
                <c:pt idx="9">
                  <c:v>57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1549524624"/>
        <c:axId val="-1549524080"/>
      </c:lineChart>
      <c:catAx>
        <c:axId val="-15495246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1549524080"/>
        <c:crosses val="autoZero"/>
        <c:auto val="1"/>
        <c:lblAlgn val="ctr"/>
        <c:lblOffset val="100"/>
        <c:noMultiLvlLbl val="0"/>
      </c:catAx>
      <c:valAx>
        <c:axId val="-15495240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15495246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我杀了他名词权重统计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我杀了他.txt!$A$2:$A$21</c:f>
              <c:strCache>
                <c:ptCount val="20"/>
                <c:pt idx="0">
                  <c:v>骏河</c:v>
                </c:pt>
                <c:pt idx="1">
                  <c:v>准子</c:v>
                </c:pt>
                <c:pt idx="2">
                  <c:v>时候</c:v>
                </c:pt>
                <c:pt idx="3">
                  <c:v>胶囊</c:v>
                </c:pt>
                <c:pt idx="4">
                  <c:v>房间</c:v>
                </c:pt>
                <c:pt idx="5">
                  <c:v>男人</c:v>
                </c:pt>
                <c:pt idx="6">
                  <c:v>女人</c:v>
                </c:pt>
                <c:pt idx="7">
                  <c:v>白色</c:v>
                </c:pt>
                <c:pt idx="8">
                  <c:v>无法</c:v>
                </c:pt>
                <c:pt idx="9">
                  <c:v>美和子</c:v>
                </c:pt>
                <c:pt idx="10">
                  <c:v>目光</c:v>
                </c:pt>
                <c:pt idx="11">
                  <c:v>和子</c:v>
                </c:pt>
                <c:pt idx="12">
                  <c:v>时间</c:v>
                </c:pt>
                <c:pt idx="13">
                  <c:v>表情</c:v>
                </c:pt>
                <c:pt idx="14">
                  <c:v>声音</c:v>
                </c:pt>
                <c:pt idx="15">
                  <c:v>身边</c:v>
                </c:pt>
                <c:pt idx="16">
                  <c:v>新娘</c:v>
                </c:pt>
                <c:pt idx="17">
                  <c:v>事情</c:v>
                </c:pt>
                <c:pt idx="18">
                  <c:v>公司</c:v>
                </c:pt>
                <c:pt idx="19">
                  <c:v>电影</c:v>
                </c:pt>
              </c:strCache>
            </c:strRef>
          </c:cat>
          <c:val>
            <c:numRef>
              <c:f>我杀了他.txt!$B$2:$B$21</c:f>
              <c:numCache>
                <c:formatCode>General</c:formatCode>
                <c:ptCount val="20"/>
                <c:pt idx="0">
                  <c:v>1</c:v>
                </c:pt>
                <c:pt idx="1">
                  <c:v>0.878051233363212</c:v>
                </c:pt>
                <c:pt idx="2">
                  <c:v>0.79320610127569402</c:v>
                </c:pt>
                <c:pt idx="3">
                  <c:v>0.73566603643058504</c:v>
                </c:pt>
                <c:pt idx="4">
                  <c:v>0.57051091640979901</c:v>
                </c:pt>
                <c:pt idx="5">
                  <c:v>0.45573046586614602</c:v>
                </c:pt>
                <c:pt idx="6">
                  <c:v>0.44241147520285701</c:v>
                </c:pt>
                <c:pt idx="7">
                  <c:v>0.40987060957830102</c:v>
                </c:pt>
                <c:pt idx="8">
                  <c:v>0.40904468491669899</c:v>
                </c:pt>
                <c:pt idx="9">
                  <c:v>0.38414154116173799</c:v>
                </c:pt>
                <c:pt idx="10">
                  <c:v>0.33407333878755102</c:v>
                </c:pt>
                <c:pt idx="11">
                  <c:v>0.329024352429796</c:v>
                </c:pt>
                <c:pt idx="12">
                  <c:v>0.32750362986651099</c:v>
                </c:pt>
                <c:pt idx="13">
                  <c:v>0.301309368659127</c:v>
                </c:pt>
                <c:pt idx="14">
                  <c:v>0.29106137162451201</c:v>
                </c:pt>
                <c:pt idx="15">
                  <c:v>0.27062008462588999</c:v>
                </c:pt>
                <c:pt idx="16">
                  <c:v>0.26327904367225402</c:v>
                </c:pt>
                <c:pt idx="17">
                  <c:v>0.25637653820449302</c:v>
                </c:pt>
                <c:pt idx="18">
                  <c:v>0.25217339207897899</c:v>
                </c:pt>
                <c:pt idx="19">
                  <c:v>0.22923324170493301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1525222160"/>
        <c:axId val="-1525212368"/>
      </c:barChart>
      <c:catAx>
        <c:axId val="-15252221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-1525212368"/>
        <c:crosses val="autoZero"/>
        <c:auto val="1"/>
        <c:lblAlgn val="ctr"/>
        <c:lblOffset val="100"/>
        <c:noMultiLvlLbl val="0"/>
      </c:catAx>
      <c:valAx>
        <c:axId val="-15252123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15252221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圣女的救济名词权重统计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圣女的救济.txt!$A$23:$A$42</c:f>
              <c:strCache>
                <c:ptCount val="20"/>
                <c:pt idx="0">
                  <c:v>绫音</c:v>
                </c:pt>
                <c:pt idx="1">
                  <c:v>真柴</c:v>
                </c:pt>
                <c:pt idx="2">
                  <c:v>时候</c:v>
                </c:pt>
                <c:pt idx="3">
                  <c:v>太太</c:v>
                </c:pt>
                <c:pt idx="4">
                  <c:v>先生</c:v>
                </c:pt>
                <c:pt idx="5">
                  <c:v>咖啡</c:v>
                </c:pt>
                <c:pt idx="6">
                  <c:v>感觉</c:v>
                </c:pt>
                <c:pt idx="7">
                  <c:v>凶手</c:v>
                </c:pt>
                <c:pt idx="8">
                  <c:v>无法</c:v>
                </c:pt>
                <c:pt idx="9">
                  <c:v>女性</c:v>
                </c:pt>
                <c:pt idx="10">
                  <c:v>间宫</c:v>
                </c:pt>
                <c:pt idx="11">
                  <c:v>孩子</c:v>
                </c:pt>
                <c:pt idx="12">
                  <c:v>丈夫</c:v>
                </c:pt>
                <c:pt idx="13">
                  <c:v>电话</c:v>
                </c:pt>
                <c:pt idx="14">
                  <c:v>砒霜</c:v>
                </c:pt>
                <c:pt idx="15">
                  <c:v>净水器</c:v>
                </c:pt>
                <c:pt idx="16">
                  <c:v>问题</c:v>
                </c:pt>
                <c:pt idx="17">
                  <c:v>情况</c:v>
                </c:pt>
                <c:pt idx="18">
                  <c:v>女人</c:v>
                </c:pt>
                <c:pt idx="19">
                  <c:v>手法</c:v>
                </c:pt>
              </c:strCache>
            </c:strRef>
          </c:cat>
          <c:val>
            <c:numRef>
              <c:f>圣女的救济.txt!$B$23:$B$42</c:f>
              <c:numCache>
                <c:formatCode>General</c:formatCode>
                <c:ptCount val="20"/>
                <c:pt idx="0">
                  <c:v>1</c:v>
                </c:pt>
                <c:pt idx="1">
                  <c:v>0.57653000319660697</c:v>
                </c:pt>
                <c:pt idx="2">
                  <c:v>0.45831640002524998</c:v>
                </c:pt>
                <c:pt idx="3">
                  <c:v>0.451084635634172</c:v>
                </c:pt>
                <c:pt idx="4">
                  <c:v>0.389185983054186</c:v>
                </c:pt>
                <c:pt idx="5">
                  <c:v>0.28171494224178001</c:v>
                </c:pt>
                <c:pt idx="6">
                  <c:v>0.20067225505403499</c:v>
                </c:pt>
                <c:pt idx="7">
                  <c:v>0.197356984241956</c:v>
                </c:pt>
                <c:pt idx="8">
                  <c:v>0.18840641154055199</c:v>
                </c:pt>
                <c:pt idx="9">
                  <c:v>0.18253070184777601</c:v>
                </c:pt>
                <c:pt idx="10">
                  <c:v>0.18094111907459401</c:v>
                </c:pt>
                <c:pt idx="11">
                  <c:v>0.169171177305835</c:v>
                </c:pt>
                <c:pt idx="12">
                  <c:v>0.16111675779927101</c:v>
                </c:pt>
                <c:pt idx="13">
                  <c:v>0.14514975131694299</c:v>
                </c:pt>
                <c:pt idx="14">
                  <c:v>0.13731405218185899</c:v>
                </c:pt>
                <c:pt idx="15">
                  <c:v>0.13080502033778099</c:v>
                </c:pt>
                <c:pt idx="16">
                  <c:v>0.13042584395376</c:v>
                </c:pt>
                <c:pt idx="17">
                  <c:v>0.12863462647880899</c:v>
                </c:pt>
                <c:pt idx="18">
                  <c:v>0.12488010724160099</c:v>
                </c:pt>
                <c:pt idx="19">
                  <c:v>0.123188346538395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1525219984"/>
        <c:axId val="-1525219440"/>
      </c:barChart>
      <c:catAx>
        <c:axId val="-15252199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-1525219440"/>
        <c:crosses val="autoZero"/>
        <c:auto val="1"/>
        <c:lblAlgn val="ctr"/>
        <c:lblOffset val="100"/>
        <c:noMultiLvlLbl val="0"/>
      </c:catAx>
      <c:valAx>
        <c:axId val="-15252194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152521998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圣女的救济时间副词权重统计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圣女的救济.txt!$A$128:$A$147</c:f>
              <c:strCache>
                <c:ptCount val="20"/>
                <c:pt idx="0">
                  <c:v>周六</c:v>
                </c:pt>
                <c:pt idx="1">
                  <c:v>周日</c:v>
                </c:pt>
                <c:pt idx="2">
                  <c:v>晚上</c:v>
                </c:pt>
                <c:pt idx="3">
                  <c:v>今天</c:v>
                </c:pt>
                <c:pt idx="4">
                  <c:v>当时</c:v>
                </c:pt>
                <c:pt idx="5">
                  <c:v>早上</c:v>
                </c:pt>
                <c:pt idx="6">
                  <c:v>正在</c:v>
                </c:pt>
                <c:pt idx="7">
                  <c:v>早晨</c:v>
                </c:pt>
                <c:pt idx="8">
                  <c:v>现在</c:v>
                </c:pt>
                <c:pt idx="9">
                  <c:v>过来</c:v>
                </c:pt>
                <c:pt idx="10">
                  <c:v>周五</c:v>
                </c:pt>
                <c:pt idx="11">
                  <c:v>昨夜</c:v>
                </c:pt>
                <c:pt idx="12">
                  <c:v>过去</c:v>
                </c:pt>
                <c:pt idx="13">
                  <c:v>早早</c:v>
                </c:pt>
                <c:pt idx="14">
                  <c:v>过半</c:v>
                </c:pt>
                <c:pt idx="15">
                  <c:v>今晚</c:v>
                </c:pt>
                <c:pt idx="16">
                  <c:v>如今</c:v>
                </c:pt>
                <c:pt idx="17">
                  <c:v>去世</c:v>
                </c:pt>
                <c:pt idx="18">
                  <c:v>年纪</c:v>
                </c:pt>
                <c:pt idx="19">
                  <c:v>夜里</c:v>
                </c:pt>
              </c:strCache>
            </c:strRef>
          </c:cat>
          <c:val>
            <c:numRef>
              <c:f>圣女的救济.txt!$B$128:$B$147</c:f>
              <c:numCache>
                <c:formatCode>General</c:formatCode>
                <c:ptCount val="20"/>
                <c:pt idx="0">
                  <c:v>1</c:v>
                </c:pt>
                <c:pt idx="1">
                  <c:v>0.99917720503539098</c:v>
                </c:pt>
                <c:pt idx="2">
                  <c:v>0.93891060882541399</c:v>
                </c:pt>
                <c:pt idx="3">
                  <c:v>0.68821060029061298</c:v>
                </c:pt>
                <c:pt idx="4">
                  <c:v>0.60050345583536902</c:v>
                </c:pt>
                <c:pt idx="5">
                  <c:v>0.58751735010426198</c:v>
                </c:pt>
                <c:pt idx="6">
                  <c:v>0.56869767505359603</c:v>
                </c:pt>
                <c:pt idx="7">
                  <c:v>0.38776646213972898</c:v>
                </c:pt>
                <c:pt idx="8">
                  <c:v>0.35975356668250602</c:v>
                </c:pt>
                <c:pt idx="9">
                  <c:v>0.35586833834801401</c:v>
                </c:pt>
                <c:pt idx="10">
                  <c:v>0.31012130480684003</c:v>
                </c:pt>
                <c:pt idx="11">
                  <c:v>0.29168076912750401</c:v>
                </c:pt>
                <c:pt idx="12">
                  <c:v>0.29168076912750401</c:v>
                </c:pt>
                <c:pt idx="13">
                  <c:v>0.29168076912750401</c:v>
                </c:pt>
                <c:pt idx="14">
                  <c:v>0.29168076912750401</c:v>
                </c:pt>
                <c:pt idx="15">
                  <c:v>0.28960067010387402</c:v>
                </c:pt>
                <c:pt idx="16">
                  <c:v>0.28960067010387402</c:v>
                </c:pt>
                <c:pt idx="17">
                  <c:v>0.28960067010387402</c:v>
                </c:pt>
                <c:pt idx="18">
                  <c:v>0.28960067010387402</c:v>
                </c:pt>
                <c:pt idx="19">
                  <c:v>0.25125722663558198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1544944208"/>
        <c:axId val="-1544942032"/>
      </c:barChart>
      <c:catAx>
        <c:axId val="-15449442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-1544942032"/>
        <c:crosses val="autoZero"/>
        <c:auto val="1"/>
        <c:lblAlgn val="ctr"/>
        <c:lblOffset val="100"/>
        <c:noMultiLvlLbl val="0"/>
      </c:catAx>
      <c:valAx>
        <c:axId val="-15449420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15449442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加贺系列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主动句统计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series_active!$A$1:$A$10</c:f>
              <c:strCache>
                <c:ptCount val="10"/>
                <c:pt idx="0">
                  <c:v>《再一个谎言》之 寒冷的灼热.txt</c:v>
                </c:pt>
                <c:pt idx="1">
                  <c:v>东野圭吾《麒麟之翼》.txt</c:v>
                </c:pt>
                <c:pt idx="2">
                  <c:v>恶意.txt</c:v>
                </c:pt>
                <c:pt idx="3">
                  <c:v>我杀了他.txt</c:v>
                </c:pt>
                <c:pt idx="4">
                  <c:v>新参者.txt</c:v>
                </c:pt>
                <c:pt idx="5">
                  <c:v>毕业前杀人游戏.txt</c:v>
                </c:pt>
                <c:pt idx="6">
                  <c:v>沉睡的森林.txt</c:v>
                </c:pt>
                <c:pt idx="7">
                  <c:v>祈祷落幕时.txt</c:v>
                </c:pt>
                <c:pt idx="8">
                  <c:v>红手指.txt</c:v>
                </c:pt>
                <c:pt idx="9">
                  <c:v>谁杀了她.txt</c:v>
                </c:pt>
              </c:strCache>
            </c:strRef>
          </c:cat>
          <c:val>
            <c:numRef>
              <c:f>series_active!$B$1:$B$10</c:f>
              <c:numCache>
                <c:formatCode>General</c:formatCode>
                <c:ptCount val="10"/>
                <c:pt idx="0">
                  <c:v>0.94802494802494797</c:v>
                </c:pt>
                <c:pt idx="1">
                  <c:v>0.96555102040816299</c:v>
                </c:pt>
                <c:pt idx="2">
                  <c:v>0.88311688311688297</c:v>
                </c:pt>
                <c:pt idx="3">
                  <c:v>0.93143223325857005</c:v>
                </c:pt>
                <c:pt idx="4">
                  <c:v>0.95745992601726204</c:v>
                </c:pt>
                <c:pt idx="5">
                  <c:v>0.93446601941747498</c:v>
                </c:pt>
                <c:pt idx="6">
                  <c:v>0.92505353319057804</c:v>
                </c:pt>
                <c:pt idx="7">
                  <c:v>0.94539299381807396</c:v>
                </c:pt>
                <c:pt idx="8">
                  <c:v>0.967593382227528</c:v>
                </c:pt>
                <c:pt idx="9">
                  <c:v>0.974896727041627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1544939312"/>
        <c:axId val="-1544944752"/>
      </c:lineChart>
      <c:catAx>
        <c:axId val="-15449393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1544944752"/>
        <c:crosses val="autoZero"/>
        <c:auto val="1"/>
        <c:lblAlgn val="ctr"/>
        <c:lblOffset val="100"/>
        <c:noMultiLvlLbl val="0"/>
      </c:catAx>
      <c:valAx>
        <c:axId val="-15449447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154493931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伽利略系列陈述句统计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series_state!$A$1:$A$25</c:f>
              <c:strCache>
                <c:ptCount val="25"/>
                <c:pt idx="0">
                  <c:v>东野圭吾_嫌疑犯X的献身.txt</c:v>
                </c:pt>
                <c:pt idx="1">
                  <c:v>伽利略的苦恼01 坠落 .txt</c:v>
                </c:pt>
                <c:pt idx="2">
                  <c:v>伽利略的苦恼02 操纵.txt</c:v>
                </c:pt>
                <c:pt idx="3">
                  <c:v>伽利略的苦恼03 密室.txt</c:v>
                </c:pt>
                <c:pt idx="4">
                  <c:v>伽利略的苦恼04 指示.txt</c:v>
                </c:pt>
                <c:pt idx="5">
                  <c:v>伽利略的苦恼05 扰乱.txt</c:v>
                </c:pt>
                <c:pt idx="6">
                  <c:v>侦探伽利略01 燃烧.txt</c:v>
                </c:pt>
                <c:pt idx="7">
                  <c:v>侦探伽利略02 映现.txt</c:v>
                </c:pt>
                <c:pt idx="8">
                  <c:v>侦探伽利略03 坏死.txt</c:v>
                </c:pt>
                <c:pt idx="9">
                  <c:v>侦探伽利略04 爆裂.txt</c:v>
                </c:pt>
                <c:pt idx="10">
                  <c:v>侦探俱乐部01 伪装之夜.txt</c:v>
                </c:pt>
                <c:pt idx="11">
                  <c:v>侦探俱乐部02 疯狂的电击.txt</c:v>
                </c:pt>
                <c:pt idx="12">
                  <c:v>侦探俱乐部03 少女委托人.txt</c:v>
                </c:pt>
                <c:pt idx="13">
                  <c:v>侦探俱乐部04 伊豆旅馆的神秘案.txt</c:v>
                </c:pt>
                <c:pt idx="14">
                  <c:v>侦探俱乐部05 玫瑰与匕首.txt</c:v>
                </c:pt>
                <c:pt idx="15">
                  <c:v>圣女的救济.txt</c:v>
                </c:pt>
                <c:pt idx="16">
                  <c:v>盛夏的方程式.txt</c:v>
                </c:pt>
                <c:pt idx="17">
                  <c:v>禁忌游戏01 透视.txt</c:v>
                </c:pt>
                <c:pt idx="18">
                  <c:v>禁忌游戏02 曲球.txt</c:v>
                </c:pt>
                <c:pt idx="19">
                  <c:v>禁忌游戏03 恋波.txt</c:v>
                </c:pt>
                <c:pt idx="20">
                  <c:v>禁忌魔术04 猛射.txt</c:v>
                </c:pt>
                <c:pt idx="21">
                  <c:v>虚像的小丑01 幻惑.txt</c:v>
                </c:pt>
                <c:pt idx="22">
                  <c:v>虚像的小丑02 听心.txt</c:v>
                </c:pt>
                <c:pt idx="23">
                  <c:v>虚像的小丑03 伪装.txt</c:v>
                </c:pt>
                <c:pt idx="24">
                  <c:v>虚像的小丑04 演技.txt</c:v>
                </c:pt>
              </c:strCache>
            </c:strRef>
          </c:cat>
          <c:val>
            <c:numRef>
              <c:f>series_state!$B$1:$B$25</c:f>
              <c:numCache>
                <c:formatCode>General</c:formatCode>
                <c:ptCount val="25"/>
                <c:pt idx="0">
                  <c:v>0.87508831425745304</c:v>
                </c:pt>
                <c:pt idx="1">
                  <c:v>0.68761552680221805</c:v>
                </c:pt>
                <c:pt idx="2">
                  <c:v>0.71797631862217404</c:v>
                </c:pt>
                <c:pt idx="3">
                  <c:v>0.88089622641509402</c:v>
                </c:pt>
                <c:pt idx="4">
                  <c:v>0.84537389100126703</c:v>
                </c:pt>
                <c:pt idx="5">
                  <c:v>0.86103233125354495</c:v>
                </c:pt>
                <c:pt idx="6">
                  <c:v>0.698245614035087</c:v>
                </c:pt>
                <c:pt idx="7">
                  <c:v>0.68324125230202504</c:v>
                </c:pt>
                <c:pt idx="8">
                  <c:v>0.74322169059011101</c:v>
                </c:pt>
                <c:pt idx="9">
                  <c:v>0.73529411764705799</c:v>
                </c:pt>
                <c:pt idx="10">
                  <c:v>0.83294930875576001</c:v>
                </c:pt>
                <c:pt idx="11">
                  <c:v>0.78048780487804803</c:v>
                </c:pt>
                <c:pt idx="12">
                  <c:v>0.74777975133214902</c:v>
                </c:pt>
                <c:pt idx="13">
                  <c:v>0.75493421052631504</c:v>
                </c:pt>
                <c:pt idx="14">
                  <c:v>0.79316546762589901</c:v>
                </c:pt>
                <c:pt idx="15">
                  <c:v>0.73335175462835001</c:v>
                </c:pt>
                <c:pt idx="16">
                  <c:v>0.86975242195909497</c:v>
                </c:pt>
                <c:pt idx="17">
                  <c:v>0.70982839313572499</c:v>
                </c:pt>
                <c:pt idx="18">
                  <c:v>0.73260869565217301</c:v>
                </c:pt>
                <c:pt idx="19">
                  <c:v>0.70799999999999996</c:v>
                </c:pt>
                <c:pt idx="20">
                  <c:v>0.712038717483363</c:v>
                </c:pt>
                <c:pt idx="21">
                  <c:v>0.889206576125804</c:v>
                </c:pt>
                <c:pt idx="22">
                  <c:v>0.71242774566473899</c:v>
                </c:pt>
                <c:pt idx="23">
                  <c:v>0.77551020408163196</c:v>
                </c:pt>
                <c:pt idx="24">
                  <c:v>0.76197387518142201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1544945840"/>
        <c:axId val="-1544943664"/>
      </c:lineChart>
      <c:catAx>
        <c:axId val="-15449458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1544943664"/>
        <c:crosses val="autoZero"/>
        <c:auto val="1"/>
        <c:lblAlgn val="ctr"/>
        <c:lblOffset val="100"/>
        <c:noMultiLvlLbl val="0"/>
      </c:catAx>
      <c:valAx>
        <c:axId val="-15449436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154494584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伽利略系列主动句统计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series_active!$A$1:$A$25</c:f>
              <c:strCache>
                <c:ptCount val="25"/>
                <c:pt idx="0">
                  <c:v>东野圭吾_嫌疑犯X的献身.txt</c:v>
                </c:pt>
                <c:pt idx="1">
                  <c:v>伽利略的苦恼01 坠落 .txt</c:v>
                </c:pt>
                <c:pt idx="2">
                  <c:v>伽利略的苦恼02 操纵.txt</c:v>
                </c:pt>
                <c:pt idx="3">
                  <c:v>伽利略的苦恼03 密室.txt</c:v>
                </c:pt>
                <c:pt idx="4">
                  <c:v>伽利略的苦恼04 指示.txt</c:v>
                </c:pt>
                <c:pt idx="5">
                  <c:v>伽利略的苦恼05 扰乱.txt</c:v>
                </c:pt>
                <c:pt idx="6">
                  <c:v>侦探伽利略01 燃烧.txt</c:v>
                </c:pt>
                <c:pt idx="7">
                  <c:v>侦探伽利略02 映现.txt</c:v>
                </c:pt>
                <c:pt idx="8">
                  <c:v>侦探伽利略03 坏死.txt</c:v>
                </c:pt>
                <c:pt idx="9">
                  <c:v>侦探伽利略04 爆裂.txt</c:v>
                </c:pt>
                <c:pt idx="10">
                  <c:v>侦探俱乐部01 伪装之夜.txt</c:v>
                </c:pt>
                <c:pt idx="11">
                  <c:v>侦探俱乐部02 疯狂的电击.txt</c:v>
                </c:pt>
                <c:pt idx="12">
                  <c:v>侦探俱乐部03 少女委托人.txt</c:v>
                </c:pt>
                <c:pt idx="13">
                  <c:v>侦探俱乐部04 伊豆旅馆的神秘案.txt</c:v>
                </c:pt>
                <c:pt idx="14">
                  <c:v>侦探俱乐部05 玫瑰与匕首.txt</c:v>
                </c:pt>
                <c:pt idx="15">
                  <c:v>圣女的救济.txt</c:v>
                </c:pt>
                <c:pt idx="16">
                  <c:v>盛夏的方程式.txt</c:v>
                </c:pt>
                <c:pt idx="17">
                  <c:v>禁忌游戏01 透视.txt</c:v>
                </c:pt>
                <c:pt idx="18">
                  <c:v>禁忌游戏02 曲球.txt</c:v>
                </c:pt>
                <c:pt idx="19">
                  <c:v>禁忌游戏03 恋波.txt</c:v>
                </c:pt>
                <c:pt idx="20">
                  <c:v>禁忌魔术04 猛射.txt</c:v>
                </c:pt>
                <c:pt idx="21">
                  <c:v>虚像的小丑01 幻惑.txt</c:v>
                </c:pt>
                <c:pt idx="22">
                  <c:v>虚像的小丑02 听心.txt</c:v>
                </c:pt>
                <c:pt idx="23">
                  <c:v>虚像的小丑03 伪装.txt</c:v>
                </c:pt>
                <c:pt idx="24">
                  <c:v>虚像的小丑04 演技.txt</c:v>
                </c:pt>
              </c:strCache>
            </c:strRef>
          </c:cat>
          <c:val>
            <c:numRef>
              <c:f>series_active!$B$1:$B$25</c:f>
              <c:numCache>
                <c:formatCode>General</c:formatCode>
                <c:ptCount val="25"/>
                <c:pt idx="0">
                  <c:v>0.96735905044510295</c:v>
                </c:pt>
                <c:pt idx="1">
                  <c:v>0.91497227356746702</c:v>
                </c:pt>
                <c:pt idx="2">
                  <c:v>0.90958019375672705</c:v>
                </c:pt>
                <c:pt idx="3">
                  <c:v>0.98113207547169801</c:v>
                </c:pt>
                <c:pt idx="4">
                  <c:v>0.95564005069708402</c:v>
                </c:pt>
                <c:pt idx="5">
                  <c:v>0.94611457742484395</c:v>
                </c:pt>
                <c:pt idx="6">
                  <c:v>0.90877192982456101</c:v>
                </c:pt>
                <c:pt idx="7">
                  <c:v>0.91528545119705296</c:v>
                </c:pt>
                <c:pt idx="8">
                  <c:v>0.95215311004784597</c:v>
                </c:pt>
                <c:pt idx="9">
                  <c:v>0.91461100569259901</c:v>
                </c:pt>
                <c:pt idx="10">
                  <c:v>0.94354838709677402</c:v>
                </c:pt>
                <c:pt idx="11">
                  <c:v>0.91130820399112999</c:v>
                </c:pt>
                <c:pt idx="12">
                  <c:v>0.92362344582593203</c:v>
                </c:pt>
                <c:pt idx="13">
                  <c:v>0.96710526315789402</c:v>
                </c:pt>
                <c:pt idx="14">
                  <c:v>0.93345323741007102</c:v>
                </c:pt>
                <c:pt idx="15">
                  <c:v>0.93423597678916803</c:v>
                </c:pt>
                <c:pt idx="16">
                  <c:v>0.96615237411792798</c:v>
                </c:pt>
                <c:pt idx="17">
                  <c:v>0.87675507020280796</c:v>
                </c:pt>
                <c:pt idx="18">
                  <c:v>0.88478260869565195</c:v>
                </c:pt>
                <c:pt idx="19">
                  <c:v>0.89600000000000002</c:v>
                </c:pt>
                <c:pt idx="20">
                  <c:v>0.88566243194192296</c:v>
                </c:pt>
                <c:pt idx="21">
                  <c:v>0.95425303788420301</c:v>
                </c:pt>
                <c:pt idx="22">
                  <c:v>0.89017341040462405</c:v>
                </c:pt>
                <c:pt idx="23">
                  <c:v>0.90476190476190399</c:v>
                </c:pt>
                <c:pt idx="24">
                  <c:v>0.91146589259796795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1544943120"/>
        <c:axId val="-1544942576"/>
      </c:lineChart>
      <c:catAx>
        <c:axId val="-15449431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1544942576"/>
        <c:crosses val="autoZero"/>
        <c:auto val="1"/>
        <c:lblAlgn val="ctr"/>
        <c:lblOffset val="100"/>
        <c:noMultiLvlLbl val="0"/>
      </c:catAx>
      <c:valAx>
        <c:axId val="-15449425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154494312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加贺系列陈述句统计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series_state!$A$1:$A$10</c:f>
              <c:strCache>
                <c:ptCount val="10"/>
                <c:pt idx="0">
                  <c:v>《再一个谎言》之 寒冷的灼热.txt</c:v>
                </c:pt>
                <c:pt idx="1">
                  <c:v>东野圭吾《麒麟之翼》.txt</c:v>
                </c:pt>
                <c:pt idx="2">
                  <c:v>恶意.txt</c:v>
                </c:pt>
                <c:pt idx="3">
                  <c:v>我杀了他.txt</c:v>
                </c:pt>
                <c:pt idx="4">
                  <c:v>新参者.txt</c:v>
                </c:pt>
                <c:pt idx="5">
                  <c:v>毕业前杀人游戏.txt</c:v>
                </c:pt>
                <c:pt idx="6">
                  <c:v>沉睡的森林.txt</c:v>
                </c:pt>
                <c:pt idx="7">
                  <c:v>祈祷落幕时.txt</c:v>
                </c:pt>
                <c:pt idx="8">
                  <c:v>红手指.txt</c:v>
                </c:pt>
                <c:pt idx="9">
                  <c:v>谁杀了她.txt</c:v>
                </c:pt>
              </c:strCache>
            </c:strRef>
          </c:cat>
          <c:val>
            <c:numRef>
              <c:f>series_state!$B$1:$B$10</c:f>
              <c:numCache>
                <c:formatCode>General</c:formatCode>
                <c:ptCount val="10"/>
                <c:pt idx="0">
                  <c:v>0.70893970893970804</c:v>
                </c:pt>
                <c:pt idx="1">
                  <c:v>0.87151020408163205</c:v>
                </c:pt>
                <c:pt idx="2">
                  <c:v>0.71185064935064901</c:v>
                </c:pt>
                <c:pt idx="3">
                  <c:v>0.77507209227811602</c:v>
                </c:pt>
                <c:pt idx="4">
                  <c:v>0.76818742293464803</c:v>
                </c:pt>
                <c:pt idx="5">
                  <c:v>0.78606102635228803</c:v>
                </c:pt>
                <c:pt idx="6">
                  <c:v>0.79351483634138797</c:v>
                </c:pt>
                <c:pt idx="7">
                  <c:v>0.91610244333235202</c:v>
                </c:pt>
                <c:pt idx="8">
                  <c:v>0.88487122633464099</c:v>
                </c:pt>
                <c:pt idx="9">
                  <c:v>0.88210994598029802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1544940400"/>
        <c:axId val="-1544946384"/>
      </c:lineChart>
      <c:catAx>
        <c:axId val="-15449404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1544946384"/>
        <c:crosses val="autoZero"/>
        <c:auto val="1"/>
        <c:lblAlgn val="ctr"/>
        <c:lblOffset val="100"/>
        <c:noMultiLvlLbl val="0"/>
      </c:catAx>
      <c:valAx>
        <c:axId val="-15449463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154494040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zh-CN" altLang="en-US"/>
              <a:t>嫌疑犯</a:t>
            </a:r>
            <a:r>
              <a:rPr lang="en-US" altLang="zh-CN"/>
              <a:t>X</a:t>
            </a:r>
            <a:r>
              <a:rPr lang="zh-CN" altLang="en-US"/>
              <a:t>的献身句式情感走势</a:t>
            </a:r>
            <a:endParaRPr lang="zh-CN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3175" cap="rnd">
              <a:solidFill>
                <a:srgbClr val="0E80B7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'2005嫌疑犯X的献身.txt_motion_analyse'!$A$2:$A$7247</c:f>
              <c:numCache>
                <c:formatCode>General</c:formatCode>
                <c:ptCount val="7246"/>
                <c:pt idx="0">
                  <c:v>1</c:v>
                </c:pt>
                <c:pt idx="1">
                  <c:v>0.63356999999999997</c:v>
                </c:pt>
                <c:pt idx="2">
                  <c:v>0.63356999999999997</c:v>
                </c:pt>
                <c:pt idx="3">
                  <c:v>0.41398600000000002</c:v>
                </c:pt>
                <c:pt idx="4">
                  <c:v>0.41398600000000002</c:v>
                </c:pt>
                <c:pt idx="5">
                  <c:v>0.38531900000000002</c:v>
                </c:pt>
                <c:pt idx="6">
                  <c:v>0.38531900000000002</c:v>
                </c:pt>
                <c:pt idx="7">
                  <c:v>0.342086</c:v>
                </c:pt>
                <c:pt idx="8">
                  <c:v>0.342086</c:v>
                </c:pt>
                <c:pt idx="9">
                  <c:v>0.71970599999999996</c:v>
                </c:pt>
                <c:pt idx="10">
                  <c:v>0.71970599999999996</c:v>
                </c:pt>
                <c:pt idx="11">
                  <c:v>0.53950100000000001</c:v>
                </c:pt>
                <c:pt idx="12">
                  <c:v>0.53950100000000001</c:v>
                </c:pt>
                <c:pt idx="13">
                  <c:v>0.701407</c:v>
                </c:pt>
                <c:pt idx="14">
                  <c:v>0.701407</c:v>
                </c:pt>
                <c:pt idx="15">
                  <c:v>0.829291</c:v>
                </c:pt>
                <c:pt idx="16">
                  <c:v>0.829291</c:v>
                </c:pt>
                <c:pt idx="17">
                  <c:v>0.84258500000000003</c:v>
                </c:pt>
                <c:pt idx="18">
                  <c:v>0.84258500000000003</c:v>
                </c:pt>
                <c:pt idx="19">
                  <c:v>0.83743900000000004</c:v>
                </c:pt>
                <c:pt idx="20">
                  <c:v>0.83743900000000004</c:v>
                </c:pt>
                <c:pt idx="21">
                  <c:v>0.90395499999999995</c:v>
                </c:pt>
                <c:pt idx="22">
                  <c:v>0.90395499999999995</c:v>
                </c:pt>
                <c:pt idx="23">
                  <c:v>0.98336900000000005</c:v>
                </c:pt>
                <c:pt idx="24">
                  <c:v>0.98336900000000005</c:v>
                </c:pt>
                <c:pt idx="25">
                  <c:v>0.81782200000000005</c:v>
                </c:pt>
                <c:pt idx="26">
                  <c:v>0.81782200000000005</c:v>
                </c:pt>
                <c:pt idx="27">
                  <c:v>0.242086</c:v>
                </c:pt>
                <c:pt idx="28">
                  <c:v>0.242086</c:v>
                </c:pt>
                <c:pt idx="29">
                  <c:v>0.44383299999999998</c:v>
                </c:pt>
                <c:pt idx="30">
                  <c:v>0.44383299999999998</c:v>
                </c:pt>
                <c:pt idx="31">
                  <c:v>0.52368599999999998</c:v>
                </c:pt>
                <c:pt idx="32">
                  <c:v>0.52368599999999998</c:v>
                </c:pt>
                <c:pt idx="33">
                  <c:v>0.97831299999999999</c:v>
                </c:pt>
                <c:pt idx="34">
                  <c:v>0.97831299999999999</c:v>
                </c:pt>
                <c:pt idx="35">
                  <c:v>0.529802</c:v>
                </c:pt>
                <c:pt idx="36">
                  <c:v>0.529802</c:v>
                </c:pt>
                <c:pt idx="37">
                  <c:v>0.618008</c:v>
                </c:pt>
                <c:pt idx="38">
                  <c:v>0.618008</c:v>
                </c:pt>
                <c:pt idx="39">
                  <c:v>0.53551099999999996</c:v>
                </c:pt>
                <c:pt idx="40">
                  <c:v>0.53551099999999996</c:v>
                </c:pt>
                <c:pt idx="41">
                  <c:v>7.8215099999999996E-2</c:v>
                </c:pt>
                <c:pt idx="42">
                  <c:v>7.8215099999999996E-2</c:v>
                </c:pt>
                <c:pt idx="43">
                  <c:v>0.60041900000000004</c:v>
                </c:pt>
                <c:pt idx="44">
                  <c:v>0.60041900000000004</c:v>
                </c:pt>
                <c:pt idx="45">
                  <c:v>0.79953600000000002</c:v>
                </c:pt>
                <c:pt idx="46">
                  <c:v>0.79953600000000002</c:v>
                </c:pt>
                <c:pt idx="47">
                  <c:v>0.56875100000000001</c:v>
                </c:pt>
                <c:pt idx="48">
                  <c:v>0.56875100000000001</c:v>
                </c:pt>
                <c:pt idx="49">
                  <c:v>0.42284100000000002</c:v>
                </c:pt>
                <c:pt idx="50">
                  <c:v>0.42284100000000002</c:v>
                </c:pt>
                <c:pt idx="51">
                  <c:v>0.41610200000000003</c:v>
                </c:pt>
                <c:pt idx="52">
                  <c:v>0.41610200000000003</c:v>
                </c:pt>
                <c:pt idx="53">
                  <c:v>0.31552000000000002</c:v>
                </c:pt>
                <c:pt idx="54">
                  <c:v>0.31552000000000002</c:v>
                </c:pt>
                <c:pt idx="55">
                  <c:v>0.79852500000000004</c:v>
                </c:pt>
                <c:pt idx="56">
                  <c:v>0.79852500000000004</c:v>
                </c:pt>
                <c:pt idx="57">
                  <c:v>0.117521</c:v>
                </c:pt>
                <c:pt idx="58">
                  <c:v>0.117521</c:v>
                </c:pt>
                <c:pt idx="59">
                  <c:v>6.2080099999999999E-2</c:v>
                </c:pt>
                <c:pt idx="60">
                  <c:v>6.2080099999999999E-2</c:v>
                </c:pt>
                <c:pt idx="61">
                  <c:v>0.54673899999999998</c:v>
                </c:pt>
                <c:pt idx="62">
                  <c:v>0.54673899999999998</c:v>
                </c:pt>
                <c:pt idx="63">
                  <c:v>0.22577800000000001</c:v>
                </c:pt>
                <c:pt idx="64">
                  <c:v>0.22577800000000001</c:v>
                </c:pt>
                <c:pt idx="65">
                  <c:v>0.68115599999999998</c:v>
                </c:pt>
                <c:pt idx="66">
                  <c:v>0.68115599999999998</c:v>
                </c:pt>
                <c:pt idx="67">
                  <c:v>0.86891600000000002</c:v>
                </c:pt>
                <c:pt idx="68">
                  <c:v>0.86891600000000002</c:v>
                </c:pt>
                <c:pt idx="69">
                  <c:v>0.13683400000000001</c:v>
                </c:pt>
                <c:pt idx="70">
                  <c:v>0.13683400000000001</c:v>
                </c:pt>
                <c:pt idx="71">
                  <c:v>8.1795699999999999E-2</c:v>
                </c:pt>
                <c:pt idx="72">
                  <c:v>8.1795699999999999E-2</c:v>
                </c:pt>
                <c:pt idx="73">
                  <c:v>0.14422299999999999</c:v>
                </c:pt>
                <c:pt idx="74">
                  <c:v>0.14422299999999999</c:v>
                </c:pt>
                <c:pt idx="75">
                  <c:v>0.48183799999999999</c:v>
                </c:pt>
                <c:pt idx="76">
                  <c:v>0.48183799999999999</c:v>
                </c:pt>
                <c:pt idx="77">
                  <c:v>0.29117199999999999</c:v>
                </c:pt>
                <c:pt idx="78">
                  <c:v>0.29117199999999999</c:v>
                </c:pt>
                <c:pt idx="79">
                  <c:v>6.6796499999999995E-2</c:v>
                </c:pt>
                <c:pt idx="80">
                  <c:v>6.6796499999999995E-2</c:v>
                </c:pt>
                <c:pt idx="81">
                  <c:v>0.90528500000000001</c:v>
                </c:pt>
                <c:pt idx="82">
                  <c:v>0.90528500000000001</c:v>
                </c:pt>
                <c:pt idx="83">
                  <c:v>0.53736200000000001</c:v>
                </c:pt>
                <c:pt idx="84">
                  <c:v>0.53736200000000001</c:v>
                </c:pt>
                <c:pt idx="85">
                  <c:v>0.17525299999999999</c:v>
                </c:pt>
                <c:pt idx="86">
                  <c:v>0.17525299999999999</c:v>
                </c:pt>
                <c:pt idx="87">
                  <c:v>0.25296000000000002</c:v>
                </c:pt>
                <c:pt idx="88">
                  <c:v>0.25296000000000002</c:v>
                </c:pt>
                <c:pt idx="89">
                  <c:v>0.29402299999999998</c:v>
                </c:pt>
                <c:pt idx="90">
                  <c:v>0.29402299999999998</c:v>
                </c:pt>
                <c:pt idx="91">
                  <c:v>0.103954</c:v>
                </c:pt>
                <c:pt idx="92">
                  <c:v>0.103954</c:v>
                </c:pt>
                <c:pt idx="93">
                  <c:v>0.39164700000000002</c:v>
                </c:pt>
                <c:pt idx="94">
                  <c:v>0.39164700000000002</c:v>
                </c:pt>
                <c:pt idx="95">
                  <c:v>2.2139099999999998E-2</c:v>
                </c:pt>
                <c:pt idx="96">
                  <c:v>2.2139099999999998E-2</c:v>
                </c:pt>
                <c:pt idx="97">
                  <c:v>0.61519100000000004</c:v>
                </c:pt>
                <c:pt idx="98">
                  <c:v>0.61519100000000004</c:v>
                </c:pt>
                <c:pt idx="99">
                  <c:v>0.38452599999999998</c:v>
                </c:pt>
                <c:pt idx="100">
                  <c:v>0.38452599999999998</c:v>
                </c:pt>
                <c:pt idx="101">
                  <c:v>0.59644799999999998</c:v>
                </c:pt>
                <c:pt idx="102">
                  <c:v>0.59644799999999998</c:v>
                </c:pt>
                <c:pt idx="103">
                  <c:v>4.0274900000000002E-2</c:v>
                </c:pt>
                <c:pt idx="104">
                  <c:v>4.0274900000000002E-2</c:v>
                </c:pt>
                <c:pt idx="105">
                  <c:v>0.476661</c:v>
                </c:pt>
                <c:pt idx="106">
                  <c:v>0.476661</c:v>
                </c:pt>
                <c:pt idx="107">
                  <c:v>8.4635600000000005E-2</c:v>
                </c:pt>
                <c:pt idx="108">
                  <c:v>8.4635600000000005E-2</c:v>
                </c:pt>
                <c:pt idx="109">
                  <c:v>0.42650700000000002</c:v>
                </c:pt>
                <c:pt idx="110">
                  <c:v>0.42650700000000002</c:v>
                </c:pt>
                <c:pt idx="111">
                  <c:v>0.23542099999999999</c:v>
                </c:pt>
                <c:pt idx="112">
                  <c:v>0.23542099999999999</c:v>
                </c:pt>
                <c:pt idx="113">
                  <c:v>0.181871</c:v>
                </c:pt>
                <c:pt idx="114">
                  <c:v>0.181871</c:v>
                </c:pt>
                <c:pt idx="115">
                  <c:v>0.68390499999999999</c:v>
                </c:pt>
                <c:pt idx="116">
                  <c:v>0.68390499999999999</c:v>
                </c:pt>
                <c:pt idx="117">
                  <c:v>0.38808300000000001</c:v>
                </c:pt>
                <c:pt idx="118">
                  <c:v>0.38808300000000001</c:v>
                </c:pt>
                <c:pt idx="119">
                  <c:v>0.57804299999999997</c:v>
                </c:pt>
                <c:pt idx="120">
                  <c:v>0.57804299999999997</c:v>
                </c:pt>
                <c:pt idx="121">
                  <c:v>9.8403699999999997E-2</c:v>
                </c:pt>
                <c:pt idx="122">
                  <c:v>9.8403699999999997E-2</c:v>
                </c:pt>
                <c:pt idx="123">
                  <c:v>0.184253</c:v>
                </c:pt>
                <c:pt idx="124">
                  <c:v>0.184253</c:v>
                </c:pt>
                <c:pt idx="125">
                  <c:v>0.158189</c:v>
                </c:pt>
                <c:pt idx="126">
                  <c:v>0.158189</c:v>
                </c:pt>
                <c:pt idx="127">
                  <c:v>0.86495900000000003</c:v>
                </c:pt>
                <c:pt idx="128">
                  <c:v>0.86495900000000003</c:v>
                </c:pt>
                <c:pt idx="129">
                  <c:v>2.76514E-2</c:v>
                </c:pt>
                <c:pt idx="130">
                  <c:v>2.76514E-2</c:v>
                </c:pt>
                <c:pt idx="131">
                  <c:v>0.59504400000000002</c:v>
                </c:pt>
                <c:pt idx="132">
                  <c:v>0.59504400000000002</c:v>
                </c:pt>
                <c:pt idx="133">
                  <c:v>0.22092500000000001</c:v>
                </c:pt>
                <c:pt idx="134">
                  <c:v>0.22092500000000001</c:v>
                </c:pt>
                <c:pt idx="135">
                  <c:v>0.486369</c:v>
                </c:pt>
                <c:pt idx="136">
                  <c:v>0.486369</c:v>
                </c:pt>
                <c:pt idx="137">
                  <c:v>2.11066E-2</c:v>
                </c:pt>
                <c:pt idx="138">
                  <c:v>2.11066E-2</c:v>
                </c:pt>
                <c:pt idx="139">
                  <c:v>0.12299300000000001</c:v>
                </c:pt>
                <c:pt idx="140">
                  <c:v>0.12299300000000001</c:v>
                </c:pt>
                <c:pt idx="141">
                  <c:v>0.55043900000000001</c:v>
                </c:pt>
                <c:pt idx="142">
                  <c:v>0.55043900000000001</c:v>
                </c:pt>
                <c:pt idx="143">
                  <c:v>0.186887</c:v>
                </c:pt>
                <c:pt idx="144">
                  <c:v>0.186887</c:v>
                </c:pt>
                <c:pt idx="145">
                  <c:v>0.13439200000000001</c:v>
                </c:pt>
                <c:pt idx="146">
                  <c:v>0.13439200000000001</c:v>
                </c:pt>
                <c:pt idx="147">
                  <c:v>0.26130900000000001</c:v>
                </c:pt>
                <c:pt idx="148">
                  <c:v>0.26130900000000001</c:v>
                </c:pt>
                <c:pt idx="149">
                  <c:v>2.19385E-2</c:v>
                </c:pt>
                <c:pt idx="150">
                  <c:v>2.19385E-2</c:v>
                </c:pt>
                <c:pt idx="151">
                  <c:v>0.45195000000000002</c:v>
                </c:pt>
                <c:pt idx="152">
                  <c:v>0.45195000000000002</c:v>
                </c:pt>
                <c:pt idx="153">
                  <c:v>0.457231</c:v>
                </c:pt>
                <c:pt idx="154">
                  <c:v>0.457231</c:v>
                </c:pt>
                <c:pt idx="155">
                  <c:v>0.25403300000000001</c:v>
                </c:pt>
                <c:pt idx="156">
                  <c:v>0.25403300000000001</c:v>
                </c:pt>
                <c:pt idx="157">
                  <c:v>9.18929E-2</c:v>
                </c:pt>
                <c:pt idx="158">
                  <c:v>9.18929E-2</c:v>
                </c:pt>
                <c:pt idx="159">
                  <c:v>0.111814</c:v>
                </c:pt>
                <c:pt idx="160">
                  <c:v>0.111814</c:v>
                </c:pt>
                <c:pt idx="161">
                  <c:v>0.105643</c:v>
                </c:pt>
                <c:pt idx="162">
                  <c:v>0.105643</c:v>
                </c:pt>
                <c:pt idx="163">
                  <c:v>5.5611000000000001E-2</c:v>
                </c:pt>
                <c:pt idx="164">
                  <c:v>5.5611000000000001E-2</c:v>
                </c:pt>
                <c:pt idx="165">
                  <c:v>0.20597499999999999</c:v>
                </c:pt>
                <c:pt idx="166">
                  <c:v>0.20597499999999999</c:v>
                </c:pt>
                <c:pt idx="167">
                  <c:v>0.44290600000000002</c:v>
                </c:pt>
                <c:pt idx="168">
                  <c:v>0.44290600000000002</c:v>
                </c:pt>
                <c:pt idx="169">
                  <c:v>0.34789799999999999</c:v>
                </c:pt>
                <c:pt idx="170">
                  <c:v>0.34789799999999999</c:v>
                </c:pt>
                <c:pt idx="171">
                  <c:v>0.51396699999999995</c:v>
                </c:pt>
                <c:pt idx="172">
                  <c:v>0.51396699999999995</c:v>
                </c:pt>
                <c:pt idx="173">
                  <c:v>0.17407</c:v>
                </c:pt>
                <c:pt idx="174">
                  <c:v>0.17407</c:v>
                </c:pt>
                <c:pt idx="175">
                  <c:v>0.21779799999999999</c:v>
                </c:pt>
                <c:pt idx="176">
                  <c:v>0.21779799999999999</c:v>
                </c:pt>
                <c:pt idx="177">
                  <c:v>0.51604799999999995</c:v>
                </c:pt>
                <c:pt idx="178">
                  <c:v>0.51604799999999995</c:v>
                </c:pt>
                <c:pt idx="179">
                  <c:v>0.45571499999999998</c:v>
                </c:pt>
                <c:pt idx="180">
                  <c:v>0.45571499999999998</c:v>
                </c:pt>
                <c:pt idx="181">
                  <c:v>0.38267000000000001</c:v>
                </c:pt>
                <c:pt idx="182">
                  <c:v>0.38267000000000001</c:v>
                </c:pt>
                <c:pt idx="183">
                  <c:v>0.46891899999999997</c:v>
                </c:pt>
                <c:pt idx="184">
                  <c:v>0.46891899999999997</c:v>
                </c:pt>
                <c:pt idx="185">
                  <c:v>0.39031700000000003</c:v>
                </c:pt>
                <c:pt idx="186">
                  <c:v>0.39031700000000003</c:v>
                </c:pt>
                <c:pt idx="187">
                  <c:v>0.40425800000000001</c:v>
                </c:pt>
                <c:pt idx="188">
                  <c:v>0.40425800000000001</c:v>
                </c:pt>
                <c:pt idx="189">
                  <c:v>0.60506599999999999</c:v>
                </c:pt>
                <c:pt idx="190">
                  <c:v>0.60506599999999999</c:v>
                </c:pt>
                <c:pt idx="191">
                  <c:v>0.97816599999999998</c:v>
                </c:pt>
                <c:pt idx="192">
                  <c:v>0.97816599999999998</c:v>
                </c:pt>
                <c:pt idx="193">
                  <c:v>9.4701800000000003E-2</c:v>
                </c:pt>
                <c:pt idx="194">
                  <c:v>9.4701800000000003E-2</c:v>
                </c:pt>
                <c:pt idx="195">
                  <c:v>0.14068700000000001</c:v>
                </c:pt>
                <c:pt idx="196">
                  <c:v>0.14068700000000001</c:v>
                </c:pt>
                <c:pt idx="197">
                  <c:v>0.166579</c:v>
                </c:pt>
                <c:pt idx="198">
                  <c:v>0.166579</c:v>
                </c:pt>
                <c:pt idx="199">
                  <c:v>9.0578099999999995E-2</c:v>
                </c:pt>
                <c:pt idx="200">
                  <c:v>9.0578099999999995E-2</c:v>
                </c:pt>
                <c:pt idx="201">
                  <c:v>2.5351599999999998E-2</c:v>
                </c:pt>
                <c:pt idx="202">
                  <c:v>2.5351599999999998E-2</c:v>
                </c:pt>
                <c:pt idx="203">
                  <c:v>0.13177800000000001</c:v>
                </c:pt>
                <c:pt idx="204">
                  <c:v>0.13177800000000001</c:v>
                </c:pt>
                <c:pt idx="205">
                  <c:v>6.1754799999999999E-2</c:v>
                </c:pt>
                <c:pt idx="206">
                  <c:v>6.1754799999999999E-2</c:v>
                </c:pt>
                <c:pt idx="207">
                  <c:v>8.2224400000000003E-2</c:v>
                </c:pt>
                <c:pt idx="208">
                  <c:v>8.2224400000000003E-2</c:v>
                </c:pt>
                <c:pt idx="209">
                  <c:v>3.8369199999999999E-2</c:v>
                </c:pt>
                <c:pt idx="210">
                  <c:v>3.8369199999999999E-2</c:v>
                </c:pt>
                <c:pt idx="211">
                  <c:v>0.27674500000000002</c:v>
                </c:pt>
                <c:pt idx="212">
                  <c:v>0.27674500000000002</c:v>
                </c:pt>
                <c:pt idx="213">
                  <c:v>0.464752</c:v>
                </c:pt>
                <c:pt idx="214">
                  <c:v>0.464752</c:v>
                </c:pt>
                <c:pt idx="215">
                  <c:v>0.288885</c:v>
                </c:pt>
                <c:pt idx="216">
                  <c:v>0.288885</c:v>
                </c:pt>
                <c:pt idx="217">
                  <c:v>0.70233100000000004</c:v>
                </c:pt>
                <c:pt idx="218">
                  <c:v>0.70233100000000004</c:v>
                </c:pt>
                <c:pt idx="219">
                  <c:v>0.25628899999999999</c:v>
                </c:pt>
                <c:pt idx="220">
                  <c:v>0.25628899999999999</c:v>
                </c:pt>
                <c:pt idx="221">
                  <c:v>0.21210999999999999</c:v>
                </c:pt>
                <c:pt idx="222">
                  <c:v>0.21210999999999999</c:v>
                </c:pt>
                <c:pt idx="223">
                  <c:v>0.323021</c:v>
                </c:pt>
                <c:pt idx="224">
                  <c:v>0.323021</c:v>
                </c:pt>
                <c:pt idx="225">
                  <c:v>0.39192900000000003</c:v>
                </c:pt>
                <c:pt idx="226">
                  <c:v>0.39192900000000003</c:v>
                </c:pt>
                <c:pt idx="227">
                  <c:v>0.330737</c:v>
                </c:pt>
                <c:pt idx="228">
                  <c:v>0.330737</c:v>
                </c:pt>
                <c:pt idx="229">
                  <c:v>0.24504100000000001</c:v>
                </c:pt>
                <c:pt idx="230">
                  <c:v>0.24504100000000001</c:v>
                </c:pt>
                <c:pt idx="231">
                  <c:v>0.141098</c:v>
                </c:pt>
                <c:pt idx="232">
                  <c:v>0.141098</c:v>
                </c:pt>
                <c:pt idx="233">
                  <c:v>0.20694299999999999</c:v>
                </c:pt>
                <c:pt idx="234">
                  <c:v>0.20694299999999999</c:v>
                </c:pt>
                <c:pt idx="235">
                  <c:v>0.11092399999999999</c:v>
                </c:pt>
                <c:pt idx="236">
                  <c:v>0.11092399999999999</c:v>
                </c:pt>
                <c:pt idx="237">
                  <c:v>0.66537999999999997</c:v>
                </c:pt>
                <c:pt idx="238">
                  <c:v>0.66537999999999997</c:v>
                </c:pt>
                <c:pt idx="239">
                  <c:v>0.23919299999999999</c:v>
                </c:pt>
                <c:pt idx="240">
                  <c:v>0.23919299999999999</c:v>
                </c:pt>
                <c:pt idx="241">
                  <c:v>0.21249199999999999</c:v>
                </c:pt>
                <c:pt idx="242">
                  <c:v>0.21249199999999999</c:v>
                </c:pt>
                <c:pt idx="243">
                  <c:v>0.14003499999999999</c:v>
                </c:pt>
                <c:pt idx="244">
                  <c:v>0.14003499999999999</c:v>
                </c:pt>
                <c:pt idx="245">
                  <c:v>0.44634600000000002</c:v>
                </c:pt>
                <c:pt idx="246">
                  <c:v>0.44634600000000002</c:v>
                </c:pt>
                <c:pt idx="247">
                  <c:v>0.38535799999999998</c:v>
                </c:pt>
                <c:pt idx="248">
                  <c:v>0.38535799999999998</c:v>
                </c:pt>
                <c:pt idx="249">
                  <c:v>9.0575500000000003E-2</c:v>
                </c:pt>
                <c:pt idx="250">
                  <c:v>9.0575500000000003E-2</c:v>
                </c:pt>
                <c:pt idx="251">
                  <c:v>0.30309999999999998</c:v>
                </c:pt>
                <c:pt idx="252">
                  <c:v>0.30309999999999998</c:v>
                </c:pt>
                <c:pt idx="253">
                  <c:v>0.78248399999999996</c:v>
                </c:pt>
                <c:pt idx="254">
                  <c:v>0.78248399999999996</c:v>
                </c:pt>
                <c:pt idx="255">
                  <c:v>8.2199300000000003E-2</c:v>
                </c:pt>
                <c:pt idx="256">
                  <c:v>8.2199300000000003E-2</c:v>
                </c:pt>
                <c:pt idx="257">
                  <c:v>0.31125599999999998</c:v>
                </c:pt>
                <c:pt idx="258">
                  <c:v>0.31125599999999998</c:v>
                </c:pt>
                <c:pt idx="259">
                  <c:v>0.81952400000000003</c:v>
                </c:pt>
                <c:pt idx="260">
                  <c:v>0.81952400000000003</c:v>
                </c:pt>
                <c:pt idx="261">
                  <c:v>0.69449899999999998</c:v>
                </c:pt>
                <c:pt idx="262">
                  <c:v>0.69449899999999998</c:v>
                </c:pt>
                <c:pt idx="263">
                  <c:v>0.27488499999999999</c:v>
                </c:pt>
                <c:pt idx="264">
                  <c:v>0.27488499999999999</c:v>
                </c:pt>
                <c:pt idx="265">
                  <c:v>0.21096100000000001</c:v>
                </c:pt>
                <c:pt idx="266">
                  <c:v>0.21096100000000001</c:v>
                </c:pt>
                <c:pt idx="267">
                  <c:v>0.46748899999999999</c:v>
                </c:pt>
                <c:pt idx="268">
                  <c:v>0.46748899999999999</c:v>
                </c:pt>
                <c:pt idx="269">
                  <c:v>8.2029599999999994E-2</c:v>
                </c:pt>
                <c:pt idx="270">
                  <c:v>8.2029599999999994E-2</c:v>
                </c:pt>
                <c:pt idx="271">
                  <c:v>0.29705100000000001</c:v>
                </c:pt>
                <c:pt idx="272">
                  <c:v>0.29705100000000001</c:v>
                </c:pt>
                <c:pt idx="273">
                  <c:v>0.76900800000000002</c:v>
                </c:pt>
                <c:pt idx="274">
                  <c:v>0.76900800000000002</c:v>
                </c:pt>
                <c:pt idx="275">
                  <c:v>0.20246500000000001</c:v>
                </c:pt>
                <c:pt idx="276">
                  <c:v>0.20246500000000001</c:v>
                </c:pt>
                <c:pt idx="277">
                  <c:v>0.55725100000000005</c:v>
                </c:pt>
                <c:pt idx="278">
                  <c:v>0.55725100000000005</c:v>
                </c:pt>
                <c:pt idx="279">
                  <c:v>5.3116299999999998E-2</c:v>
                </c:pt>
                <c:pt idx="280">
                  <c:v>5.3116299999999998E-2</c:v>
                </c:pt>
                <c:pt idx="281">
                  <c:v>0.14394999999999999</c:v>
                </c:pt>
                <c:pt idx="282">
                  <c:v>0.14394999999999999</c:v>
                </c:pt>
                <c:pt idx="283">
                  <c:v>0.14207400000000001</c:v>
                </c:pt>
                <c:pt idx="284">
                  <c:v>0.14207400000000001</c:v>
                </c:pt>
                <c:pt idx="285">
                  <c:v>7.9254400000000003E-2</c:v>
                </c:pt>
                <c:pt idx="286">
                  <c:v>7.9254400000000003E-2</c:v>
                </c:pt>
                <c:pt idx="287">
                  <c:v>0.20408000000000001</c:v>
                </c:pt>
                <c:pt idx="288">
                  <c:v>0.20408000000000001</c:v>
                </c:pt>
                <c:pt idx="289">
                  <c:v>0.338086</c:v>
                </c:pt>
                <c:pt idx="290">
                  <c:v>0.338086</c:v>
                </c:pt>
                <c:pt idx="291">
                  <c:v>0.19791</c:v>
                </c:pt>
                <c:pt idx="292">
                  <c:v>0.19791</c:v>
                </c:pt>
                <c:pt idx="293">
                  <c:v>0.35256599999999999</c:v>
                </c:pt>
                <c:pt idx="294">
                  <c:v>0.35256599999999999</c:v>
                </c:pt>
                <c:pt idx="295">
                  <c:v>0.68348699999999996</c:v>
                </c:pt>
                <c:pt idx="296">
                  <c:v>0.68348699999999996</c:v>
                </c:pt>
                <c:pt idx="297">
                  <c:v>3.2733400000000003E-2</c:v>
                </c:pt>
                <c:pt idx="298">
                  <c:v>3.2733400000000003E-2</c:v>
                </c:pt>
                <c:pt idx="299">
                  <c:v>0.42628500000000003</c:v>
                </c:pt>
                <c:pt idx="300">
                  <c:v>0.42628500000000003</c:v>
                </c:pt>
                <c:pt idx="301">
                  <c:v>0.37481999999999999</c:v>
                </c:pt>
                <c:pt idx="302">
                  <c:v>0.37481999999999999</c:v>
                </c:pt>
                <c:pt idx="303">
                  <c:v>0.17852199999999999</c:v>
                </c:pt>
                <c:pt idx="304">
                  <c:v>0.17852199999999999</c:v>
                </c:pt>
                <c:pt idx="305">
                  <c:v>0.34068500000000002</c:v>
                </c:pt>
                <c:pt idx="306">
                  <c:v>0.34068500000000002</c:v>
                </c:pt>
                <c:pt idx="307">
                  <c:v>9.1703699999999999E-2</c:v>
                </c:pt>
                <c:pt idx="308">
                  <c:v>9.1703699999999999E-2</c:v>
                </c:pt>
                <c:pt idx="309">
                  <c:v>3.8629900000000002E-2</c:v>
                </c:pt>
                <c:pt idx="310">
                  <c:v>3.8629900000000002E-2</c:v>
                </c:pt>
                <c:pt idx="311">
                  <c:v>0.25018099999999999</c:v>
                </c:pt>
                <c:pt idx="312">
                  <c:v>0.25018099999999999</c:v>
                </c:pt>
                <c:pt idx="313">
                  <c:v>0.240177</c:v>
                </c:pt>
                <c:pt idx="314">
                  <c:v>0.240177</c:v>
                </c:pt>
                <c:pt idx="315">
                  <c:v>9.8613099999999995E-2</c:v>
                </c:pt>
                <c:pt idx="316">
                  <c:v>9.8613099999999995E-2</c:v>
                </c:pt>
                <c:pt idx="317">
                  <c:v>0.283333</c:v>
                </c:pt>
                <c:pt idx="318">
                  <c:v>0.283333</c:v>
                </c:pt>
                <c:pt idx="319">
                  <c:v>0.15235799999999999</c:v>
                </c:pt>
                <c:pt idx="320">
                  <c:v>0.15235799999999999</c:v>
                </c:pt>
                <c:pt idx="321">
                  <c:v>0.13891800000000001</c:v>
                </c:pt>
                <c:pt idx="322">
                  <c:v>0.13891800000000001</c:v>
                </c:pt>
                <c:pt idx="323">
                  <c:v>0.59560299999999999</c:v>
                </c:pt>
                <c:pt idx="324">
                  <c:v>0.59560299999999999</c:v>
                </c:pt>
                <c:pt idx="325">
                  <c:v>0.232403</c:v>
                </c:pt>
                <c:pt idx="326">
                  <c:v>0.232403</c:v>
                </c:pt>
                <c:pt idx="327">
                  <c:v>0.54358300000000004</c:v>
                </c:pt>
                <c:pt idx="328">
                  <c:v>0.54358300000000004</c:v>
                </c:pt>
                <c:pt idx="329">
                  <c:v>3.1292E-2</c:v>
                </c:pt>
                <c:pt idx="330">
                  <c:v>3.1292E-2</c:v>
                </c:pt>
                <c:pt idx="331">
                  <c:v>1.37117E-2</c:v>
                </c:pt>
                <c:pt idx="332">
                  <c:v>1.37117E-2</c:v>
                </c:pt>
                <c:pt idx="333">
                  <c:v>0.151506</c:v>
                </c:pt>
                <c:pt idx="334">
                  <c:v>0.151506</c:v>
                </c:pt>
                <c:pt idx="335">
                  <c:v>0.22023899999999999</c:v>
                </c:pt>
                <c:pt idx="336">
                  <c:v>0.22023899999999999</c:v>
                </c:pt>
                <c:pt idx="337">
                  <c:v>0.33339000000000002</c:v>
                </c:pt>
                <c:pt idx="338">
                  <c:v>0.33339000000000002</c:v>
                </c:pt>
                <c:pt idx="339">
                  <c:v>2.1885000000000002E-2</c:v>
                </c:pt>
                <c:pt idx="340">
                  <c:v>2.1885000000000002E-2</c:v>
                </c:pt>
                <c:pt idx="341">
                  <c:v>0.11325200000000001</c:v>
                </c:pt>
                <c:pt idx="342">
                  <c:v>0.11325200000000001</c:v>
                </c:pt>
                <c:pt idx="343">
                  <c:v>0.29673899999999998</c:v>
                </c:pt>
                <c:pt idx="344">
                  <c:v>0.29673899999999998</c:v>
                </c:pt>
                <c:pt idx="345">
                  <c:v>0.22184899999999999</c:v>
                </c:pt>
                <c:pt idx="346">
                  <c:v>0.22184899999999999</c:v>
                </c:pt>
                <c:pt idx="347">
                  <c:v>0.334258</c:v>
                </c:pt>
                <c:pt idx="348">
                  <c:v>0.334258</c:v>
                </c:pt>
                <c:pt idx="349">
                  <c:v>0.258996</c:v>
                </c:pt>
                <c:pt idx="350">
                  <c:v>0.258996</c:v>
                </c:pt>
                <c:pt idx="351">
                  <c:v>9.6691600000000003E-2</c:v>
                </c:pt>
                <c:pt idx="352">
                  <c:v>9.6691600000000003E-2</c:v>
                </c:pt>
                <c:pt idx="353">
                  <c:v>0.110956</c:v>
                </c:pt>
                <c:pt idx="354">
                  <c:v>0.110956</c:v>
                </c:pt>
                <c:pt idx="355">
                  <c:v>5.9165799999999998E-2</c:v>
                </c:pt>
                <c:pt idx="356">
                  <c:v>5.9165799999999998E-2</c:v>
                </c:pt>
                <c:pt idx="357">
                  <c:v>8.9738899999999996E-2</c:v>
                </c:pt>
                <c:pt idx="358">
                  <c:v>8.9738899999999996E-2</c:v>
                </c:pt>
                <c:pt idx="359">
                  <c:v>0.111453</c:v>
                </c:pt>
                <c:pt idx="360">
                  <c:v>0.111453</c:v>
                </c:pt>
                <c:pt idx="361">
                  <c:v>0.60306700000000002</c:v>
                </c:pt>
                <c:pt idx="362">
                  <c:v>0.60306700000000002</c:v>
                </c:pt>
                <c:pt idx="363">
                  <c:v>0.249943</c:v>
                </c:pt>
                <c:pt idx="364">
                  <c:v>0.249943</c:v>
                </c:pt>
                <c:pt idx="365">
                  <c:v>0.47448699999999999</c:v>
                </c:pt>
                <c:pt idx="366">
                  <c:v>0.47448699999999999</c:v>
                </c:pt>
                <c:pt idx="367">
                  <c:v>0.41115099999999999</c:v>
                </c:pt>
                <c:pt idx="368">
                  <c:v>0.41115099999999999</c:v>
                </c:pt>
                <c:pt idx="369">
                  <c:v>0.50075000000000003</c:v>
                </c:pt>
                <c:pt idx="370">
                  <c:v>0.50075000000000003</c:v>
                </c:pt>
                <c:pt idx="371">
                  <c:v>0.22148999999999999</c:v>
                </c:pt>
                <c:pt idx="372">
                  <c:v>0.22148999999999999</c:v>
                </c:pt>
                <c:pt idx="373">
                  <c:v>0.30448900000000001</c:v>
                </c:pt>
                <c:pt idx="374">
                  <c:v>0.30448900000000001</c:v>
                </c:pt>
                <c:pt idx="375">
                  <c:v>0.28950500000000001</c:v>
                </c:pt>
                <c:pt idx="376">
                  <c:v>0.28950500000000001</c:v>
                </c:pt>
                <c:pt idx="377">
                  <c:v>0.29261199999999998</c:v>
                </c:pt>
                <c:pt idx="378">
                  <c:v>0.29261199999999998</c:v>
                </c:pt>
                <c:pt idx="379">
                  <c:v>0.13999</c:v>
                </c:pt>
                <c:pt idx="380">
                  <c:v>0.13999</c:v>
                </c:pt>
                <c:pt idx="381">
                  <c:v>0.42392200000000002</c:v>
                </c:pt>
                <c:pt idx="382">
                  <c:v>0.42392200000000002</c:v>
                </c:pt>
                <c:pt idx="383">
                  <c:v>0.54047100000000003</c:v>
                </c:pt>
                <c:pt idx="384">
                  <c:v>0.54047100000000003</c:v>
                </c:pt>
                <c:pt idx="385">
                  <c:v>0.14391499999999999</c:v>
                </c:pt>
                <c:pt idx="386">
                  <c:v>0.14391499999999999</c:v>
                </c:pt>
                <c:pt idx="387">
                  <c:v>0.28066200000000002</c:v>
                </c:pt>
                <c:pt idx="388">
                  <c:v>0.28066200000000002</c:v>
                </c:pt>
                <c:pt idx="389">
                  <c:v>0.25821899999999998</c:v>
                </c:pt>
                <c:pt idx="390">
                  <c:v>0.25821899999999998</c:v>
                </c:pt>
                <c:pt idx="391">
                  <c:v>0.34109800000000001</c:v>
                </c:pt>
                <c:pt idx="392">
                  <c:v>0.34109800000000001</c:v>
                </c:pt>
                <c:pt idx="393">
                  <c:v>0.242094</c:v>
                </c:pt>
                <c:pt idx="394">
                  <c:v>0.242094</c:v>
                </c:pt>
                <c:pt idx="395">
                  <c:v>6.6684599999999997E-2</c:v>
                </c:pt>
                <c:pt idx="396">
                  <c:v>6.6684599999999997E-2</c:v>
                </c:pt>
                <c:pt idx="397">
                  <c:v>0.366203</c:v>
                </c:pt>
                <c:pt idx="398">
                  <c:v>0.366203</c:v>
                </c:pt>
                <c:pt idx="399">
                  <c:v>0.43675900000000001</c:v>
                </c:pt>
                <c:pt idx="400">
                  <c:v>0.43675900000000001</c:v>
                </c:pt>
                <c:pt idx="401">
                  <c:v>0.525895</c:v>
                </c:pt>
                <c:pt idx="402">
                  <c:v>0.525895</c:v>
                </c:pt>
                <c:pt idx="403">
                  <c:v>6.2037599999999998E-2</c:v>
                </c:pt>
                <c:pt idx="404">
                  <c:v>6.2037599999999998E-2</c:v>
                </c:pt>
                <c:pt idx="405">
                  <c:v>2.58964E-2</c:v>
                </c:pt>
                <c:pt idx="406">
                  <c:v>2.58964E-2</c:v>
                </c:pt>
                <c:pt idx="407">
                  <c:v>0.216726</c:v>
                </c:pt>
                <c:pt idx="408">
                  <c:v>0.216726</c:v>
                </c:pt>
                <c:pt idx="409">
                  <c:v>0.33129599999999998</c:v>
                </c:pt>
                <c:pt idx="410">
                  <c:v>0.33129599999999998</c:v>
                </c:pt>
                <c:pt idx="411">
                  <c:v>0.431703</c:v>
                </c:pt>
                <c:pt idx="412">
                  <c:v>0.431703</c:v>
                </c:pt>
                <c:pt idx="413">
                  <c:v>2.49026E-2</c:v>
                </c:pt>
                <c:pt idx="414">
                  <c:v>2.49026E-2</c:v>
                </c:pt>
                <c:pt idx="415">
                  <c:v>0.32766600000000001</c:v>
                </c:pt>
                <c:pt idx="416">
                  <c:v>0.32766600000000001</c:v>
                </c:pt>
                <c:pt idx="417">
                  <c:v>0.46022299999999999</c:v>
                </c:pt>
                <c:pt idx="418">
                  <c:v>0.46022299999999999</c:v>
                </c:pt>
                <c:pt idx="419">
                  <c:v>0.34977200000000003</c:v>
                </c:pt>
                <c:pt idx="420">
                  <c:v>0.34977200000000003</c:v>
                </c:pt>
                <c:pt idx="421">
                  <c:v>0.57649799999999995</c:v>
                </c:pt>
                <c:pt idx="422">
                  <c:v>0.57649799999999995</c:v>
                </c:pt>
                <c:pt idx="423">
                  <c:v>5.3790400000000002E-2</c:v>
                </c:pt>
                <c:pt idx="424">
                  <c:v>5.3790400000000002E-2</c:v>
                </c:pt>
                <c:pt idx="425">
                  <c:v>0.60125799999999996</c:v>
                </c:pt>
                <c:pt idx="426">
                  <c:v>0.60125799999999996</c:v>
                </c:pt>
                <c:pt idx="427">
                  <c:v>0.60492500000000005</c:v>
                </c:pt>
                <c:pt idx="428">
                  <c:v>0.60492500000000005</c:v>
                </c:pt>
                <c:pt idx="429">
                  <c:v>0.70496700000000001</c:v>
                </c:pt>
                <c:pt idx="430">
                  <c:v>0.70496700000000001</c:v>
                </c:pt>
                <c:pt idx="431">
                  <c:v>0.55370699999999995</c:v>
                </c:pt>
                <c:pt idx="432">
                  <c:v>0.55370699999999995</c:v>
                </c:pt>
                <c:pt idx="433">
                  <c:v>0.420713</c:v>
                </c:pt>
                <c:pt idx="434">
                  <c:v>0.420713</c:v>
                </c:pt>
                <c:pt idx="435">
                  <c:v>0.40967700000000001</c:v>
                </c:pt>
                <c:pt idx="436">
                  <c:v>0.40967700000000001</c:v>
                </c:pt>
                <c:pt idx="437">
                  <c:v>0.30754900000000002</c:v>
                </c:pt>
                <c:pt idx="438">
                  <c:v>0.30754900000000002</c:v>
                </c:pt>
                <c:pt idx="439">
                  <c:v>0.26697900000000002</c:v>
                </c:pt>
                <c:pt idx="440">
                  <c:v>0.26697900000000002</c:v>
                </c:pt>
                <c:pt idx="441">
                  <c:v>0.55528999999999995</c:v>
                </c:pt>
                <c:pt idx="442">
                  <c:v>0.55528999999999995</c:v>
                </c:pt>
                <c:pt idx="443">
                  <c:v>0.139267</c:v>
                </c:pt>
                <c:pt idx="444">
                  <c:v>0.139267</c:v>
                </c:pt>
                <c:pt idx="445">
                  <c:v>0.41683199999999998</c:v>
                </c:pt>
                <c:pt idx="446">
                  <c:v>0.41683199999999998</c:v>
                </c:pt>
                <c:pt idx="447">
                  <c:v>0.211476</c:v>
                </c:pt>
                <c:pt idx="448">
                  <c:v>0.211476</c:v>
                </c:pt>
                <c:pt idx="449">
                  <c:v>0.65891599999999995</c:v>
                </c:pt>
                <c:pt idx="450">
                  <c:v>0.65891599999999995</c:v>
                </c:pt>
                <c:pt idx="451">
                  <c:v>0.16178500000000001</c:v>
                </c:pt>
                <c:pt idx="452">
                  <c:v>0.16178500000000001</c:v>
                </c:pt>
                <c:pt idx="453">
                  <c:v>0.37799700000000003</c:v>
                </c:pt>
                <c:pt idx="454">
                  <c:v>0.37799700000000003</c:v>
                </c:pt>
                <c:pt idx="455">
                  <c:v>0.19993</c:v>
                </c:pt>
                <c:pt idx="456">
                  <c:v>0.19993</c:v>
                </c:pt>
                <c:pt idx="457">
                  <c:v>0.13551299999999999</c:v>
                </c:pt>
                <c:pt idx="458">
                  <c:v>0.13551299999999999</c:v>
                </c:pt>
                <c:pt idx="459">
                  <c:v>0.21251400000000001</c:v>
                </c:pt>
                <c:pt idx="460">
                  <c:v>0.21251400000000001</c:v>
                </c:pt>
                <c:pt idx="461">
                  <c:v>0.58284100000000005</c:v>
                </c:pt>
                <c:pt idx="462">
                  <c:v>0.58284100000000005</c:v>
                </c:pt>
                <c:pt idx="463">
                  <c:v>0.30059799999999998</c:v>
                </c:pt>
                <c:pt idx="464">
                  <c:v>0.30059799999999998</c:v>
                </c:pt>
                <c:pt idx="465">
                  <c:v>0.48561700000000002</c:v>
                </c:pt>
                <c:pt idx="466">
                  <c:v>0.48561700000000002</c:v>
                </c:pt>
                <c:pt idx="467">
                  <c:v>7.6954400000000006E-2</c:v>
                </c:pt>
                <c:pt idx="468">
                  <c:v>7.6954400000000006E-2</c:v>
                </c:pt>
                <c:pt idx="469">
                  <c:v>0.49650699999999998</c:v>
                </c:pt>
                <c:pt idx="470">
                  <c:v>0.49650699999999998</c:v>
                </c:pt>
                <c:pt idx="471">
                  <c:v>0.311386</c:v>
                </c:pt>
                <c:pt idx="472">
                  <c:v>0.311386</c:v>
                </c:pt>
                <c:pt idx="473">
                  <c:v>0.495336</c:v>
                </c:pt>
                <c:pt idx="474">
                  <c:v>0.495336</c:v>
                </c:pt>
                <c:pt idx="475">
                  <c:v>7.5266200000000005E-2</c:v>
                </c:pt>
                <c:pt idx="476">
                  <c:v>7.5266200000000005E-2</c:v>
                </c:pt>
                <c:pt idx="477">
                  <c:v>0.13430600000000001</c:v>
                </c:pt>
                <c:pt idx="478">
                  <c:v>0.13430600000000001</c:v>
                </c:pt>
                <c:pt idx="479">
                  <c:v>0.385492</c:v>
                </c:pt>
                <c:pt idx="480">
                  <c:v>0.385492</c:v>
                </c:pt>
                <c:pt idx="481">
                  <c:v>0.25639699999999999</c:v>
                </c:pt>
                <c:pt idx="482">
                  <c:v>0.25639699999999999</c:v>
                </c:pt>
                <c:pt idx="483">
                  <c:v>0.18271699999999999</c:v>
                </c:pt>
                <c:pt idx="484">
                  <c:v>0.18271699999999999</c:v>
                </c:pt>
                <c:pt idx="485">
                  <c:v>1.48345E-2</c:v>
                </c:pt>
                <c:pt idx="486">
                  <c:v>1.48345E-2</c:v>
                </c:pt>
                <c:pt idx="487">
                  <c:v>0.50521499999999997</c:v>
                </c:pt>
                <c:pt idx="488">
                  <c:v>0.50521499999999997</c:v>
                </c:pt>
                <c:pt idx="489">
                  <c:v>0.80376499999999995</c:v>
                </c:pt>
                <c:pt idx="490">
                  <c:v>0.80376499999999995</c:v>
                </c:pt>
                <c:pt idx="491">
                  <c:v>5.53622E-2</c:v>
                </c:pt>
                <c:pt idx="492">
                  <c:v>5.53622E-2</c:v>
                </c:pt>
                <c:pt idx="493">
                  <c:v>9.3130199999999996E-2</c:v>
                </c:pt>
                <c:pt idx="494">
                  <c:v>9.3130199999999996E-2</c:v>
                </c:pt>
                <c:pt idx="495">
                  <c:v>0.11047999999999999</c:v>
                </c:pt>
                <c:pt idx="496">
                  <c:v>0.11047999999999999</c:v>
                </c:pt>
                <c:pt idx="497">
                  <c:v>0.2356</c:v>
                </c:pt>
                <c:pt idx="498">
                  <c:v>0.2356</c:v>
                </c:pt>
                <c:pt idx="499">
                  <c:v>0.47076200000000001</c:v>
                </c:pt>
                <c:pt idx="500">
                  <c:v>0.47076200000000001</c:v>
                </c:pt>
                <c:pt idx="501">
                  <c:v>7.9498600000000003E-2</c:v>
                </c:pt>
                <c:pt idx="502">
                  <c:v>7.9498600000000003E-2</c:v>
                </c:pt>
                <c:pt idx="503">
                  <c:v>0.53117000000000003</c:v>
                </c:pt>
                <c:pt idx="504">
                  <c:v>0.53117000000000003</c:v>
                </c:pt>
                <c:pt idx="505">
                  <c:v>0.39899099999999998</c:v>
                </c:pt>
                <c:pt idx="506">
                  <c:v>0.39899099999999998</c:v>
                </c:pt>
                <c:pt idx="507">
                  <c:v>0.92586800000000002</c:v>
                </c:pt>
                <c:pt idx="508">
                  <c:v>0.92586800000000002</c:v>
                </c:pt>
                <c:pt idx="509">
                  <c:v>0.248086</c:v>
                </c:pt>
                <c:pt idx="510">
                  <c:v>0.248086</c:v>
                </c:pt>
                <c:pt idx="511">
                  <c:v>0.30618299999999998</c:v>
                </c:pt>
                <c:pt idx="512">
                  <c:v>0.30618299999999998</c:v>
                </c:pt>
                <c:pt idx="513">
                  <c:v>0.28004699999999999</c:v>
                </c:pt>
                <c:pt idx="514">
                  <c:v>0.28004699999999999</c:v>
                </c:pt>
                <c:pt idx="515">
                  <c:v>0.33504</c:v>
                </c:pt>
                <c:pt idx="516">
                  <c:v>0.33504</c:v>
                </c:pt>
                <c:pt idx="517">
                  <c:v>0.173538</c:v>
                </c:pt>
                <c:pt idx="518">
                  <c:v>0.173538</c:v>
                </c:pt>
                <c:pt idx="519">
                  <c:v>0.32263799999999998</c:v>
                </c:pt>
                <c:pt idx="520">
                  <c:v>0.32263799999999998</c:v>
                </c:pt>
                <c:pt idx="521">
                  <c:v>0.12008099999999999</c:v>
                </c:pt>
                <c:pt idx="522">
                  <c:v>0.12008099999999999</c:v>
                </c:pt>
                <c:pt idx="523">
                  <c:v>0.32180999999999998</c:v>
                </c:pt>
                <c:pt idx="524">
                  <c:v>0.32180999999999998</c:v>
                </c:pt>
                <c:pt idx="525">
                  <c:v>6.1879099999999999E-2</c:v>
                </c:pt>
                <c:pt idx="526">
                  <c:v>6.1879099999999999E-2</c:v>
                </c:pt>
                <c:pt idx="527">
                  <c:v>0.64492000000000005</c:v>
                </c:pt>
                <c:pt idx="528">
                  <c:v>0.64492000000000005</c:v>
                </c:pt>
                <c:pt idx="529">
                  <c:v>0.238484</c:v>
                </c:pt>
                <c:pt idx="530">
                  <c:v>0.238484</c:v>
                </c:pt>
                <c:pt idx="531">
                  <c:v>7.2695999999999997E-2</c:v>
                </c:pt>
                <c:pt idx="532">
                  <c:v>7.2695999999999997E-2</c:v>
                </c:pt>
                <c:pt idx="533">
                  <c:v>0.25438</c:v>
                </c:pt>
                <c:pt idx="534">
                  <c:v>0.25438</c:v>
                </c:pt>
                <c:pt idx="535">
                  <c:v>5.7870199999999997E-2</c:v>
                </c:pt>
                <c:pt idx="536">
                  <c:v>5.7870199999999997E-2</c:v>
                </c:pt>
                <c:pt idx="537">
                  <c:v>0.28214299999999998</c:v>
                </c:pt>
                <c:pt idx="538">
                  <c:v>0.28214299999999998</c:v>
                </c:pt>
                <c:pt idx="539">
                  <c:v>0.14383000000000001</c:v>
                </c:pt>
                <c:pt idx="540">
                  <c:v>0.14383000000000001</c:v>
                </c:pt>
                <c:pt idx="541">
                  <c:v>0.386104</c:v>
                </c:pt>
                <c:pt idx="542">
                  <c:v>0.386104</c:v>
                </c:pt>
                <c:pt idx="543">
                  <c:v>0.32088899999999998</c:v>
                </c:pt>
                <c:pt idx="544">
                  <c:v>0.32088899999999998</c:v>
                </c:pt>
                <c:pt idx="545">
                  <c:v>0.44136599999999998</c:v>
                </c:pt>
                <c:pt idx="546">
                  <c:v>0.44136599999999998</c:v>
                </c:pt>
                <c:pt idx="547">
                  <c:v>0.24832699999999999</c:v>
                </c:pt>
                <c:pt idx="548">
                  <c:v>0.24832699999999999</c:v>
                </c:pt>
                <c:pt idx="549">
                  <c:v>0.20901500000000001</c:v>
                </c:pt>
                <c:pt idx="550">
                  <c:v>0.20901500000000001</c:v>
                </c:pt>
                <c:pt idx="551">
                  <c:v>0.12087100000000001</c:v>
                </c:pt>
                <c:pt idx="552">
                  <c:v>0.12087100000000001</c:v>
                </c:pt>
                <c:pt idx="553">
                  <c:v>0.18895799999999999</c:v>
                </c:pt>
                <c:pt idx="554">
                  <c:v>0.18895799999999999</c:v>
                </c:pt>
                <c:pt idx="555">
                  <c:v>0.65218200000000004</c:v>
                </c:pt>
                <c:pt idx="556">
                  <c:v>0.65218200000000004</c:v>
                </c:pt>
                <c:pt idx="557">
                  <c:v>0.95904800000000001</c:v>
                </c:pt>
                <c:pt idx="558">
                  <c:v>0.95904800000000001</c:v>
                </c:pt>
                <c:pt idx="559">
                  <c:v>0.51600999999999997</c:v>
                </c:pt>
                <c:pt idx="560">
                  <c:v>0.51600999999999997</c:v>
                </c:pt>
                <c:pt idx="561">
                  <c:v>8.5908499999999999E-2</c:v>
                </c:pt>
                <c:pt idx="562">
                  <c:v>8.5908499999999999E-2</c:v>
                </c:pt>
                <c:pt idx="563">
                  <c:v>0.62635600000000002</c:v>
                </c:pt>
                <c:pt idx="564">
                  <c:v>0.62635600000000002</c:v>
                </c:pt>
                <c:pt idx="565">
                  <c:v>0.24921599999999999</c:v>
                </c:pt>
                <c:pt idx="566">
                  <c:v>0.24921599999999999</c:v>
                </c:pt>
                <c:pt idx="567">
                  <c:v>6.6794099999999995E-2</c:v>
                </c:pt>
                <c:pt idx="568">
                  <c:v>6.6794099999999995E-2</c:v>
                </c:pt>
                <c:pt idx="569">
                  <c:v>0.16794300000000001</c:v>
                </c:pt>
                <c:pt idx="570">
                  <c:v>0.16794300000000001</c:v>
                </c:pt>
                <c:pt idx="571">
                  <c:v>0.22039700000000001</c:v>
                </c:pt>
                <c:pt idx="572">
                  <c:v>0.22039700000000001</c:v>
                </c:pt>
                <c:pt idx="573">
                  <c:v>0.48242000000000002</c:v>
                </c:pt>
                <c:pt idx="574">
                  <c:v>0.48242000000000002</c:v>
                </c:pt>
                <c:pt idx="575">
                  <c:v>0.61460899999999996</c:v>
                </c:pt>
                <c:pt idx="576">
                  <c:v>0.61460899999999996</c:v>
                </c:pt>
                <c:pt idx="577">
                  <c:v>0.400117</c:v>
                </c:pt>
                <c:pt idx="578">
                  <c:v>0.400117</c:v>
                </c:pt>
                <c:pt idx="579">
                  <c:v>0.35287299999999999</c:v>
                </c:pt>
                <c:pt idx="580">
                  <c:v>0.35287299999999999</c:v>
                </c:pt>
                <c:pt idx="581">
                  <c:v>0.18199899999999999</c:v>
                </c:pt>
                <c:pt idx="582">
                  <c:v>0.18199899999999999</c:v>
                </c:pt>
                <c:pt idx="583">
                  <c:v>0.125166</c:v>
                </c:pt>
                <c:pt idx="584">
                  <c:v>0.125166</c:v>
                </c:pt>
                <c:pt idx="585">
                  <c:v>0.132051</c:v>
                </c:pt>
                <c:pt idx="586">
                  <c:v>0.132051</c:v>
                </c:pt>
                <c:pt idx="587">
                  <c:v>0.16226699999999999</c:v>
                </c:pt>
                <c:pt idx="588">
                  <c:v>0.16226699999999999</c:v>
                </c:pt>
                <c:pt idx="589">
                  <c:v>0.16347400000000001</c:v>
                </c:pt>
                <c:pt idx="590">
                  <c:v>0.16347400000000001</c:v>
                </c:pt>
                <c:pt idx="591">
                  <c:v>5.6750099999999998E-2</c:v>
                </c:pt>
                <c:pt idx="592">
                  <c:v>5.6750099999999998E-2</c:v>
                </c:pt>
                <c:pt idx="593">
                  <c:v>0.12706200000000001</c:v>
                </c:pt>
                <c:pt idx="594">
                  <c:v>0.12706200000000001</c:v>
                </c:pt>
                <c:pt idx="595">
                  <c:v>0.13219500000000001</c:v>
                </c:pt>
                <c:pt idx="596">
                  <c:v>0.13219500000000001</c:v>
                </c:pt>
                <c:pt idx="597">
                  <c:v>8.2913399999999998E-2</c:v>
                </c:pt>
                <c:pt idx="598">
                  <c:v>8.2913399999999998E-2</c:v>
                </c:pt>
                <c:pt idx="599">
                  <c:v>0.32985399999999998</c:v>
                </c:pt>
                <c:pt idx="600">
                  <c:v>0.32985399999999998</c:v>
                </c:pt>
                <c:pt idx="601">
                  <c:v>0.12784499999999999</c:v>
                </c:pt>
                <c:pt idx="602">
                  <c:v>0.12784499999999999</c:v>
                </c:pt>
                <c:pt idx="603">
                  <c:v>0.34281299999999998</c:v>
                </c:pt>
                <c:pt idx="604">
                  <c:v>0.34281299999999998</c:v>
                </c:pt>
                <c:pt idx="605">
                  <c:v>0.24495500000000001</c:v>
                </c:pt>
                <c:pt idx="606">
                  <c:v>0.24495500000000001</c:v>
                </c:pt>
                <c:pt idx="607">
                  <c:v>0.48431800000000003</c:v>
                </c:pt>
                <c:pt idx="608">
                  <c:v>0.48431800000000003</c:v>
                </c:pt>
                <c:pt idx="609">
                  <c:v>0.19300700000000001</c:v>
                </c:pt>
                <c:pt idx="610">
                  <c:v>0.19300700000000001</c:v>
                </c:pt>
                <c:pt idx="611">
                  <c:v>0.109448</c:v>
                </c:pt>
                <c:pt idx="612">
                  <c:v>0.109448</c:v>
                </c:pt>
                <c:pt idx="613">
                  <c:v>1.4031699999999999E-2</c:v>
                </c:pt>
                <c:pt idx="614">
                  <c:v>1.4031699999999999E-2</c:v>
                </c:pt>
                <c:pt idx="615">
                  <c:v>0.54147000000000001</c:v>
                </c:pt>
                <c:pt idx="616">
                  <c:v>0.54147000000000001</c:v>
                </c:pt>
                <c:pt idx="617">
                  <c:v>0.143929</c:v>
                </c:pt>
                <c:pt idx="618">
                  <c:v>0.143929</c:v>
                </c:pt>
                <c:pt idx="619">
                  <c:v>0.77105999999999997</c:v>
                </c:pt>
                <c:pt idx="620">
                  <c:v>0.77105999999999997</c:v>
                </c:pt>
                <c:pt idx="621">
                  <c:v>0.27789799999999998</c:v>
                </c:pt>
                <c:pt idx="622">
                  <c:v>0.27789799999999998</c:v>
                </c:pt>
                <c:pt idx="623">
                  <c:v>0.554863</c:v>
                </c:pt>
                <c:pt idx="624">
                  <c:v>0.554863</c:v>
                </c:pt>
                <c:pt idx="625">
                  <c:v>0.16949700000000001</c:v>
                </c:pt>
                <c:pt idx="626">
                  <c:v>0.16949700000000001</c:v>
                </c:pt>
                <c:pt idx="627">
                  <c:v>0.146872</c:v>
                </c:pt>
                <c:pt idx="628">
                  <c:v>0.146872</c:v>
                </c:pt>
                <c:pt idx="629">
                  <c:v>7.0609699999999997E-2</c:v>
                </c:pt>
                <c:pt idx="630">
                  <c:v>7.0609699999999997E-2</c:v>
                </c:pt>
                <c:pt idx="631">
                  <c:v>0.42852400000000002</c:v>
                </c:pt>
                <c:pt idx="632">
                  <c:v>0.42852400000000002</c:v>
                </c:pt>
                <c:pt idx="633">
                  <c:v>0.26416299999999998</c:v>
                </c:pt>
                <c:pt idx="634">
                  <c:v>0.26416299999999998</c:v>
                </c:pt>
                <c:pt idx="635">
                  <c:v>0.43696299999999999</c:v>
                </c:pt>
                <c:pt idx="636">
                  <c:v>0.43696299999999999</c:v>
                </c:pt>
                <c:pt idx="637">
                  <c:v>0.57018800000000003</c:v>
                </c:pt>
                <c:pt idx="638">
                  <c:v>0.57018800000000003</c:v>
                </c:pt>
                <c:pt idx="639">
                  <c:v>0.42471199999999998</c:v>
                </c:pt>
                <c:pt idx="640">
                  <c:v>0.42471199999999998</c:v>
                </c:pt>
                <c:pt idx="641">
                  <c:v>7.7265200000000006E-2</c:v>
                </c:pt>
                <c:pt idx="642">
                  <c:v>7.7265200000000006E-2</c:v>
                </c:pt>
                <c:pt idx="643">
                  <c:v>0.124726</c:v>
                </c:pt>
                <c:pt idx="644">
                  <c:v>0.124726</c:v>
                </c:pt>
                <c:pt idx="645">
                  <c:v>0.24140400000000001</c:v>
                </c:pt>
                <c:pt idx="646">
                  <c:v>0.24140400000000001</c:v>
                </c:pt>
                <c:pt idx="647">
                  <c:v>0.17052700000000001</c:v>
                </c:pt>
                <c:pt idx="648">
                  <c:v>0.17052700000000001</c:v>
                </c:pt>
                <c:pt idx="649">
                  <c:v>0.30341200000000002</c:v>
                </c:pt>
                <c:pt idx="650">
                  <c:v>0.30341200000000002</c:v>
                </c:pt>
                <c:pt idx="651">
                  <c:v>0.21170800000000001</c:v>
                </c:pt>
                <c:pt idx="652">
                  <c:v>0.21170800000000001</c:v>
                </c:pt>
                <c:pt idx="653">
                  <c:v>8.9967599999999995E-2</c:v>
                </c:pt>
                <c:pt idx="654">
                  <c:v>8.9967599999999995E-2</c:v>
                </c:pt>
                <c:pt idx="655">
                  <c:v>0.22780400000000001</c:v>
                </c:pt>
                <c:pt idx="656">
                  <c:v>0.22780400000000001</c:v>
                </c:pt>
                <c:pt idx="657">
                  <c:v>0.112832</c:v>
                </c:pt>
                <c:pt idx="658">
                  <c:v>0.112832</c:v>
                </c:pt>
                <c:pt idx="659">
                  <c:v>0.55172600000000005</c:v>
                </c:pt>
                <c:pt idx="660">
                  <c:v>0.55172600000000005</c:v>
                </c:pt>
                <c:pt idx="661">
                  <c:v>0.18163699999999999</c:v>
                </c:pt>
                <c:pt idx="662">
                  <c:v>0.18163699999999999</c:v>
                </c:pt>
                <c:pt idx="663">
                  <c:v>2.6583499999999999E-2</c:v>
                </c:pt>
                <c:pt idx="664">
                  <c:v>2.6583499999999999E-2</c:v>
                </c:pt>
                <c:pt idx="665">
                  <c:v>0.65318600000000004</c:v>
                </c:pt>
                <c:pt idx="666">
                  <c:v>0.65318600000000004</c:v>
                </c:pt>
                <c:pt idx="667">
                  <c:v>0.56985399999999997</c:v>
                </c:pt>
                <c:pt idx="668">
                  <c:v>0.56985399999999997</c:v>
                </c:pt>
                <c:pt idx="669">
                  <c:v>0.209563</c:v>
                </c:pt>
                <c:pt idx="670">
                  <c:v>0.209563</c:v>
                </c:pt>
                <c:pt idx="671">
                  <c:v>2.5862799999999998E-2</c:v>
                </c:pt>
                <c:pt idx="672">
                  <c:v>2.5862799999999998E-2</c:v>
                </c:pt>
                <c:pt idx="673">
                  <c:v>0.21429999999999999</c:v>
                </c:pt>
                <c:pt idx="674">
                  <c:v>0.21429999999999999</c:v>
                </c:pt>
                <c:pt idx="675">
                  <c:v>0.39045800000000003</c:v>
                </c:pt>
                <c:pt idx="676">
                  <c:v>0.39045800000000003</c:v>
                </c:pt>
                <c:pt idx="677">
                  <c:v>0.50736899999999996</c:v>
                </c:pt>
                <c:pt idx="678">
                  <c:v>0.50736899999999996</c:v>
                </c:pt>
                <c:pt idx="679">
                  <c:v>0.170238</c:v>
                </c:pt>
                <c:pt idx="680">
                  <c:v>0.170238</c:v>
                </c:pt>
                <c:pt idx="681">
                  <c:v>0.470997</c:v>
                </c:pt>
                <c:pt idx="682">
                  <c:v>0.470997</c:v>
                </c:pt>
                <c:pt idx="683">
                  <c:v>0.20124800000000001</c:v>
                </c:pt>
                <c:pt idx="684">
                  <c:v>0.20124800000000001</c:v>
                </c:pt>
                <c:pt idx="685">
                  <c:v>0.29124100000000003</c:v>
                </c:pt>
                <c:pt idx="686">
                  <c:v>0.29124100000000003</c:v>
                </c:pt>
                <c:pt idx="687">
                  <c:v>0.443353</c:v>
                </c:pt>
                <c:pt idx="688">
                  <c:v>0.443353</c:v>
                </c:pt>
                <c:pt idx="689">
                  <c:v>0.11691699999999999</c:v>
                </c:pt>
                <c:pt idx="690">
                  <c:v>0.11691699999999999</c:v>
                </c:pt>
                <c:pt idx="691">
                  <c:v>0.23772599999999999</c:v>
                </c:pt>
                <c:pt idx="692">
                  <c:v>0.23772599999999999</c:v>
                </c:pt>
                <c:pt idx="693">
                  <c:v>0.248808</c:v>
                </c:pt>
                <c:pt idx="694">
                  <c:v>0.248808</c:v>
                </c:pt>
                <c:pt idx="695">
                  <c:v>0.446741</c:v>
                </c:pt>
                <c:pt idx="696">
                  <c:v>0.446741</c:v>
                </c:pt>
                <c:pt idx="697">
                  <c:v>9.5418600000000006E-2</c:v>
                </c:pt>
                <c:pt idx="698">
                  <c:v>9.5418600000000006E-2</c:v>
                </c:pt>
                <c:pt idx="699">
                  <c:v>0.30975200000000003</c:v>
                </c:pt>
                <c:pt idx="700">
                  <c:v>0.30975200000000003</c:v>
                </c:pt>
                <c:pt idx="701">
                  <c:v>0.17741299999999999</c:v>
                </c:pt>
                <c:pt idx="702">
                  <c:v>0.17741299999999999</c:v>
                </c:pt>
                <c:pt idx="703">
                  <c:v>0.462397</c:v>
                </c:pt>
                <c:pt idx="704">
                  <c:v>0.462397</c:v>
                </c:pt>
                <c:pt idx="705">
                  <c:v>0.31019200000000002</c:v>
                </c:pt>
                <c:pt idx="706">
                  <c:v>0.31019200000000002</c:v>
                </c:pt>
                <c:pt idx="707">
                  <c:v>0.17410600000000001</c:v>
                </c:pt>
                <c:pt idx="708">
                  <c:v>0.17410600000000001</c:v>
                </c:pt>
                <c:pt idx="709">
                  <c:v>7.9127600000000006E-2</c:v>
                </c:pt>
                <c:pt idx="710">
                  <c:v>7.9127600000000006E-2</c:v>
                </c:pt>
                <c:pt idx="711">
                  <c:v>0.47082800000000002</c:v>
                </c:pt>
                <c:pt idx="712">
                  <c:v>0.47082800000000002</c:v>
                </c:pt>
                <c:pt idx="713">
                  <c:v>0.20986099999999999</c:v>
                </c:pt>
                <c:pt idx="714">
                  <c:v>0.20986099999999999</c:v>
                </c:pt>
                <c:pt idx="715">
                  <c:v>0.41996299999999998</c:v>
                </c:pt>
                <c:pt idx="716">
                  <c:v>0.41996299999999998</c:v>
                </c:pt>
                <c:pt idx="717">
                  <c:v>0.158189</c:v>
                </c:pt>
                <c:pt idx="718">
                  <c:v>0.158189</c:v>
                </c:pt>
                <c:pt idx="719">
                  <c:v>0.25438</c:v>
                </c:pt>
                <c:pt idx="720">
                  <c:v>0.25438</c:v>
                </c:pt>
                <c:pt idx="721">
                  <c:v>5.85865E-2</c:v>
                </c:pt>
                <c:pt idx="722">
                  <c:v>5.85865E-2</c:v>
                </c:pt>
                <c:pt idx="723">
                  <c:v>0.77300400000000002</c:v>
                </c:pt>
                <c:pt idx="724">
                  <c:v>0.77300400000000002</c:v>
                </c:pt>
                <c:pt idx="725">
                  <c:v>0.21432999999999999</c:v>
                </c:pt>
                <c:pt idx="726">
                  <c:v>0.21432999999999999</c:v>
                </c:pt>
                <c:pt idx="727">
                  <c:v>0.209178</c:v>
                </c:pt>
                <c:pt idx="728">
                  <c:v>0.209178</c:v>
                </c:pt>
                <c:pt idx="729">
                  <c:v>0.24587800000000001</c:v>
                </c:pt>
                <c:pt idx="730">
                  <c:v>0.24587800000000001</c:v>
                </c:pt>
                <c:pt idx="731">
                  <c:v>0.140265</c:v>
                </c:pt>
                <c:pt idx="732">
                  <c:v>0.140265</c:v>
                </c:pt>
                <c:pt idx="733">
                  <c:v>0.42772700000000002</c:v>
                </c:pt>
                <c:pt idx="734">
                  <c:v>0.42772700000000002</c:v>
                </c:pt>
                <c:pt idx="735">
                  <c:v>4.7933400000000001E-2</c:v>
                </c:pt>
                <c:pt idx="736">
                  <c:v>4.7933400000000001E-2</c:v>
                </c:pt>
                <c:pt idx="737">
                  <c:v>0.43040800000000001</c:v>
                </c:pt>
                <c:pt idx="738">
                  <c:v>0.43040800000000001</c:v>
                </c:pt>
                <c:pt idx="739">
                  <c:v>0.185833</c:v>
                </c:pt>
                <c:pt idx="740">
                  <c:v>0.185833</c:v>
                </c:pt>
                <c:pt idx="741">
                  <c:v>0.20371400000000001</c:v>
                </c:pt>
                <c:pt idx="742">
                  <c:v>0.20371400000000001</c:v>
                </c:pt>
                <c:pt idx="743">
                  <c:v>0.55787600000000004</c:v>
                </c:pt>
                <c:pt idx="744">
                  <c:v>0.55787600000000004</c:v>
                </c:pt>
                <c:pt idx="745">
                  <c:v>0.12441099999999999</c:v>
                </c:pt>
                <c:pt idx="746">
                  <c:v>0.12441099999999999</c:v>
                </c:pt>
                <c:pt idx="747">
                  <c:v>0.21809100000000001</c:v>
                </c:pt>
                <c:pt idx="748">
                  <c:v>0.21809100000000001</c:v>
                </c:pt>
                <c:pt idx="749">
                  <c:v>0.26380199999999998</c:v>
                </c:pt>
                <c:pt idx="750">
                  <c:v>0.26380199999999998</c:v>
                </c:pt>
                <c:pt idx="751">
                  <c:v>0.27815699999999999</c:v>
                </c:pt>
                <c:pt idx="752">
                  <c:v>0.27815699999999999</c:v>
                </c:pt>
                <c:pt idx="753">
                  <c:v>0.23775199999999999</c:v>
                </c:pt>
                <c:pt idx="754">
                  <c:v>0.23775199999999999</c:v>
                </c:pt>
                <c:pt idx="755">
                  <c:v>0.67559800000000003</c:v>
                </c:pt>
                <c:pt idx="756">
                  <c:v>0.67559800000000003</c:v>
                </c:pt>
                <c:pt idx="757">
                  <c:v>0.18546199999999999</c:v>
                </c:pt>
                <c:pt idx="758">
                  <c:v>0.18546199999999999</c:v>
                </c:pt>
                <c:pt idx="759">
                  <c:v>0.221889</c:v>
                </c:pt>
                <c:pt idx="760">
                  <c:v>0.221889</c:v>
                </c:pt>
                <c:pt idx="761">
                  <c:v>0.28549400000000003</c:v>
                </c:pt>
                <c:pt idx="762">
                  <c:v>0.28549400000000003</c:v>
                </c:pt>
                <c:pt idx="763">
                  <c:v>0.67172299999999996</c:v>
                </c:pt>
                <c:pt idx="764">
                  <c:v>0.67172299999999996</c:v>
                </c:pt>
                <c:pt idx="765">
                  <c:v>7.4115400000000003E-3</c:v>
                </c:pt>
                <c:pt idx="766">
                  <c:v>7.4115400000000003E-3</c:v>
                </c:pt>
                <c:pt idx="767">
                  <c:v>0.195964</c:v>
                </c:pt>
                <c:pt idx="768">
                  <c:v>0.195964</c:v>
                </c:pt>
                <c:pt idx="769">
                  <c:v>7.8171900000000002E-2</c:v>
                </c:pt>
                <c:pt idx="770">
                  <c:v>7.8171900000000002E-2</c:v>
                </c:pt>
                <c:pt idx="771">
                  <c:v>0.12540200000000001</c:v>
                </c:pt>
                <c:pt idx="772">
                  <c:v>0.12540200000000001</c:v>
                </c:pt>
                <c:pt idx="773">
                  <c:v>0.75107900000000005</c:v>
                </c:pt>
                <c:pt idx="774">
                  <c:v>0.75107900000000005</c:v>
                </c:pt>
                <c:pt idx="775">
                  <c:v>0.37662499999999999</c:v>
                </c:pt>
                <c:pt idx="776">
                  <c:v>0.37662499999999999</c:v>
                </c:pt>
                <c:pt idx="777">
                  <c:v>0.59330700000000003</c:v>
                </c:pt>
                <c:pt idx="778">
                  <c:v>0.59330700000000003</c:v>
                </c:pt>
                <c:pt idx="779">
                  <c:v>0.23694299999999999</c:v>
                </c:pt>
                <c:pt idx="780">
                  <c:v>0.23694299999999999</c:v>
                </c:pt>
                <c:pt idx="781">
                  <c:v>0.43733899999999998</c:v>
                </c:pt>
                <c:pt idx="782">
                  <c:v>0.43733899999999998</c:v>
                </c:pt>
                <c:pt idx="783">
                  <c:v>9.3772800000000003E-2</c:v>
                </c:pt>
                <c:pt idx="784">
                  <c:v>9.3772800000000003E-2</c:v>
                </c:pt>
                <c:pt idx="785">
                  <c:v>0.76843399999999995</c:v>
                </c:pt>
                <c:pt idx="786">
                  <c:v>0.76843399999999995</c:v>
                </c:pt>
                <c:pt idx="787">
                  <c:v>0.57492900000000002</c:v>
                </c:pt>
                <c:pt idx="788">
                  <c:v>0.57492900000000002</c:v>
                </c:pt>
                <c:pt idx="789">
                  <c:v>0.64799300000000004</c:v>
                </c:pt>
                <c:pt idx="790">
                  <c:v>0.64799300000000004</c:v>
                </c:pt>
                <c:pt idx="791">
                  <c:v>0.24974399999999999</c:v>
                </c:pt>
                <c:pt idx="792">
                  <c:v>0.24974399999999999</c:v>
                </c:pt>
                <c:pt idx="793">
                  <c:v>0.62873500000000004</c:v>
                </c:pt>
                <c:pt idx="794">
                  <c:v>0.62873500000000004</c:v>
                </c:pt>
                <c:pt idx="795">
                  <c:v>0.56748500000000002</c:v>
                </c:pt>
                <c:pt idx="796">
                  <c:v>0.56748500000000002</c:v>
                </c:pt>
                <c:pt idx="797">
                  <c:v>0.57821999999999996</c:v>
                </c:pt>
                <c:pt idx="798">
                  <c:v>0.57821999999999996</c:v>
                </c:pt>
                <c:pt idx="799">
                  <c:v>0.39516800000000002</c:v>
                </c:pt>
                <c:pt idx="800">
                  <c:v>0.39516800000000002</c:v>
                </c:pt>
                <c:pt idx="801">
                  <c:v>4.1837699999999999E-2</c:v>
                </c:pt>
                <c:pt idx="802">
                  <c:v>4.1837699999999999E-2</c:v>
                </c:pt>
                <c:pt idx="803">
                  <c:v>0.53258700000000003</c:v>
                </c:pt>
                <c:pt idx="804">
                  <c:v>0.53258700000000003</c:v>
                </c:pt>
                <c:pt idx="805">
                  <c:v>0.18193000000000001</c:v>
                </c:pt>
                <c:pt idx="806">
                  <c:v>0.18193000000000001</c:v>
                </c:pt>
                <c:pt idx="807">
                  <c:v>0.41399999999999998</c:v>
                </c:pt>
                <c:pt idx="808">
                  <c:v>0.41399999999999998</c:v>
                </c:pt>
                <c:pt idx="809">
                  <c:v>0.51823799999999998</c:v>
                </c:pt>
                <c:pt idx="810">
                  <c:v>0.51823799999999998</c:v>
                </c:pt>
                <c:pt idx="811">
                  <c:v>0.22842799999999999</c:v>
                </c:pt>
                <c:pt idx="812">
                  <c:v>0.22842799999999999</c:v>
                </c:pt>
                <c:pt idx="813">
                  <c:v>0.391731</c:v>
                </c:pt>
                <c:pt idx="814">
                  <c:v>0.391731</c:v>
                </c:pt>
                <c:pt idx="815">
                  <c:v>0.162192</c:v>
                </c:pt>
                <c:pt idx="816">
                  <c:v>0.162192</c:v>
                </c:pt>
                <c:pt idx="817">
                  <c:v>0.52199099999999998</c:v>
                </c:pt>
                <c:pt idx="818">
                  <c:v>0.52199099999999998</c:v>
                </c:pt>
                <c:pt idx="819">
                  <c:v>0.35382000000000002</c:v>
                </c:pt>
                <c:pt idx="820">
                  <c:v>0.35382000000000002</c:v>
                </c:pt>
                <c:pt idx="821">
                  <c:v>0.446324</c:v>
                </c:pt>
                <c:pt idx="822">
                  <c:v>0.446324</c:v>
                </c:pt>
                <c:pt idx="823">
                  <c:v>0.32449600000000001</c:v>
                </c:pt>
                <c:pt idx="824">
                  <c:v>0.32449600000000001</c:v>
                </c:pt>
                <c:pt idx="825">
                  <c:v>0.233292</c:v>
                </c:pt>
                <c:pt idx="826">
                  <c:v>0.233292</c:v>
                </c:pt>
                <c:pt idx="827">
                  <c:v>0.14479900000000001</c:v>
                </c:pt>
                <c:pt idx="828">
                  <c:v>0.14479900000000001</c:v>
                </c:pt>
                <c:pt idx="829">
                  <c:v>0.48136200000000001</c:v>
                </c:pt>
                <c:pt idx="830">
                  <c:v>0.48136200000000001</c:v>
                </c:pt>
                <c:pt idx="831">
                  <c:v>0.38421499999999997</c:v>
                </c:pt>
                <c:pt idx="832">
                  <c:v>0.38421499999999997</c:v>
                </c:pt>
                <c:pt idx="833">
                  <c:v>0.19028800000000001</c:v>
                </c:pt>
                <c:pt idx="834">
                  <c:v>0.19028800000000001</c:v>
                </c:pt>
                <c:pt idx="835">
                  <c:v>0.28152899999999997</c:v>
                </c:pt>
                <c:pt idx="836">
                  <c:v>0.28152899999999997</c:v>
                </c:pt>
                <c:pt idx="837">
                  <c:v>0.56576800000000005</c:v>
                </c:pt>
                <c:pt idx="838">
                  <c:v>0.56576800000000005</c:v>
                </c:pt>
                <c:pt idx="839">
                  <c:v>1.9267099999999999E-2</c:v>
                </c:pt>
                <c:pt idx="840">
                  <c:v>1.9267099999999999E-2</c:v>
                </c:pt>
                <c:pt idx="841">
                  <c:v>0.59638199999999997</c:v>
                </c:pt>
                <c:pt idx="842">
                  <c:v>0.59638199999999997</c:v>
                </c:pt>
                <c:pt idx="843">
                  <c:v>0.610379</c:v>
                </c:pt>
                <c:pt idx="844">
                  <c:v>0.610379</c:v>
                </c:pt>
                <c:pt idx="845">
                  <c:v>0.26082899999999998</c:v>
                </c:pt>
                <c:pt idx="846">
                  <c:v>0.26082899999999998</c:v>
                </c:pt>
                <c:pt idx="847">
                  <c:v>0.115186</c:v>
                </c:pt>
                <c:pt idx="848">
                  <c:v>0.115186</c:v>
                </c:pt>
                <c:pt idx="849">
                  <c:v>0.417985</c:v>
                </c:pt>
                <c:pt idx="850">
                  <c:v>0.417985</c:v>
                </c:pt>
                <c:pt idx="851">
                  <c:v>8.4669900000000006E-2</c:v>
                </c:pt>
                <c:pt idx="852">
                  <c:v>8.4669900000000006E-2</c:v>
                </c:pt>
                <c:pt idx="853">
                  <c:v>0.29898400000000003</c:v>
                </c:pt>
                <c:pt idx="854">
                  <c:v>0.29898400000000003</c:v>
                </c:pt>
                <c:pt idx="855">
                  <c:v>0.34901599999999999</c:v>
                </c:pt>
                <c:pt idx="856">
                  <c:v>0.34901599999999999</c:v>
                </c:pt>
                <c:pt idx="857">
                  <c:v>0.47253899999999999</c:v>
                </c:pt>
                <c:pt idx="858">
                  <c:v>0.47253899999999999</c:v>
                </c:pt>
                <c:pt idx="859">
                  <c:v>0.118475</c:v>
                </c:pt>
                <c:pt idx="860">
                  <c:v>0.118475</c:v>
                </c:pt>
                <c:pt idx="861">
                  <c:v>5.2761099999999998E-2</c:v>
                </c:pt>
                <c:pt idx="862">
                  <c:v>5.2761099999999998E-2</c:v>
                </c:pt>
                <c:pt idx="863">
                  <c:v>0.41656399999999999</c:v>
                </c:pt>
                <c:pt idx="864">
                  <c:v>0.41656399999999999</c:v>
                </c:pt>
                <c:pt idx="865">
                  <c:v>0.12203</c:v>
                </c:pt>
                <c:pt idx="866">
                  <c:v>0.12203</c:v>
                </c:pt>
                <c:pt idx="867">
                  <c:v>8.5099599999999997E-2</c:v>
                </c:pt>
                <c:pt idx="868">
                  <c:v>8.5099599999999997E-2</c:v>
                </c:pt>
                <c:pt idx="869">
                  <c:v>0.93809500000000001</c:v>
                </c:pt>
                <c:pt idx="870">
                  <c:v>0.93809500000000001</c:v>
                </c:pt>
                <c:pt idx="871">
                  <c:v>0.209592</c:v>
                </c:pt>
                <c:pt idx="872">
                  <c:v>0.209592</c:v>
                </c:pt>
                <c:pt idx="873">
                  <c:v>0.91467200000000004</c:v>
                </c:pt>
                <c:pt idx="874">
                  <c:v>0.91467200000000004</c:v>
                </c:pt>
                <c:pt idx="875">
                  <c:v>0.51270300000000002</c:v>
                </c:pt>
                <c:pt idx="876">
                  <c:v>0.51270300000000002</c:v>
                </c:pt>
                <c:pt idx="877">
                  <c:v>0.36586099999999999</c:v>
                </c:pt>
                <c:pt idx="878">
                  <c:v>0.36586099999999999</c:v>
                </c:pt>
                <c:pt idx="879">
                  <c:v>0.26384000000000002</c:v>
                </c:pt>
                <c:pt idx="880">
                  <c:v>0.26384000000000002</c:v>
                </c:pt>
                <c:pt idx="881">
                  <c:v>0.150231</c:v>
                </c:pt>
                <c:pt idx="882">
                  <c:v>0.150231</c:v>
                </c:pt>
                <c:pt idx="883">
                  <c:v>0.38989299999999999</c:v>
                </c:pt>
                <c:pt idx="884">
                  <c:v>0.38989299999999999</c:v>
                </c:pt>
                <c:pt idx="885">
                  <c:v>0.46746900000000002</c:v>
                </c:pt>
                <c:pt idx="886">
                  <c:v>0.46746900000000002</c:v>
                </c:pt>
                <c:pt idx="887">
                  <c:v>0.61138499999999996</c:v>
                </c:pt>
                <c:pt idx="888">
                  <c:v>0.61138499999999996</c:v>
                </c:pt>
                <c:pt idx="889">
                  <c:v>0.54296699999999998</c:v>
                </c:pt>
                <c:pt idx="890">
                  <c:v>0.54296699999999998</c:v>
                </c:pt>
                <c:pt idx="891">
                  <c:v>0.202818</c:v>
                </c:pt>
                <c:pt idx="892">
                  <c:v>0.202818</c:v>
                </c:pt>
                <c:pt idx="893">
                  <c:v>0.43649399999999999</c:v>
                </c:pt>
                <c:pt idx="894">
                  <c:v>0.43649399999999999</c:v>
                </c:pt>
                <c:pt idx="895">
                  <c:v>0.30529400000000001</c:v>
                </c:pt>
                <c:pt idx="896">
                  <c:v>0.30529400000000001</c:v>
                </c:pt>
                <c:pt idx="897">
                  <c:v>0.34130899999999997</c:v>
                </c:pt>
                <c:pt idx="898">
                  <c:v>0.34130899999999997</c:v>
                </c:pt>
                <c:pt idx="899">
                  <c:v>0.25103199999999998</c:v>
                </c:pt>
                <c:pt idx="900">
                  <c:v>0.25103199999999998</c:v>
                </c:pt>
                <c:pt idx="901">
                  <c:v>0.18148600000000001</c:v>
                </c:pt>
                <c:pt idx="902">
                  <c:v>0.18148600000000001</c:v>
                </c:pt>
                <c:pt idx="903">
                  <c:v>0.27675899999999998</c:v>
                </c:pt>
                <c:pt idx="904">
                  <c:v>0.27675899999999998</c:v>
                </c:pt>
                <c:pt idx="905">
                  <c:v>0.37246000000000001</c:v>
                </c:pt>
                <c:pt idx="906">
                  <c:v>0.37246000000000001</c:v>
                </c:pt>
                <c:pt idx="907">
                  <c:v>3.84245E-2</c:v>
                </c:pt>
                <c:pt idx="908">
                  <c:v>3.84245E-2</c:v>
                </c:pt>
                <c:pt idx="909">
                  <c:v>0.133854</c:v>
                </c:pt>
                <c:pt idx="910">
                  <c:v>0.133854</c:v>
                </c:pt>
                <c:pt idx="911">
                  <c:v>0.94086999999999998</c:v>
                </c:pt>
                <c:pt idx="912">
                  <c:v>0.94086999999999998</c:v>
                </c:pt>
                <c:pt idx="913">
                  <c:v>0.610151</c:v>
                </c:pt>
                <c:pt idx="914">
                  <c:v>0.610151</c:v>
                </c:pt>
                <c:pt idx="915">
                  <c:v>0.92578199999999999</c:v>
                </c:pt>
                <c:pt idx="916">
                  <c:v>0.92578199999999999</c:v>
                </c:pt>
                <c:pt idx="917">
                  <c:v>0.23671300000000001</c:v>
                </c:pt>
                <c:pt idx="918">
                  <c:v>0.23671300000000001</c:v>
                </c:pt>
                <c:pt idx="919">
                  <c:v>0.78502799999999995</c:v>
                </c:pt>
                <c:pt idx="920">
                  <c:v>0.78502799999999995</c:v>
                </c:pt>
                <c:pt idx="921">
                  <c:v>0.50390599999999997</c:v>
                </c:pt>
                <c:pt idx="922">
                  <c:v>0.50390599999999997</c:v>
                </c:pt>
                <c:pt idx="923">
                  <c:v>0.38258799999999998</c:v>
                </c:pt>
                <c:pt idx="924">
                  <c:v>0.38258799999999998</c:v>
                </c:pt>
                <c:pt idx="925">
                  <c:v>0.32993</c:v>
                </c:pt>
                <c:pt idx="926">
                  <c:v>0.32993</c:v>
                </c:pt>
                <c:pt idx="927">
                  <c:v>0.118673</c:v>
                </c:pt>
                <c:pt idx="928">
                  <c:v>0.118673</c:v>
                </c:pt>
                <c:pt idx="929">
                  <c:v>0.53789100000000001</c:v>
                </c:pt>
                <c:pt idx="930">
                  <c:v>0.53789100000000001</c:v>
                </c:pt>
                <c:pt idx="931">
                  <c:v>0.70216199999999995</c:v>
                </c:pt>
                <c:pt idx="932">
                  <c:v>0.70216199999999995</c:v>
                </c:pt>
                <c:pt idx="933">
                  <c:v>0.51304899999999998</c:v>
                </c:pt>
                <c:pt idx="934">
                  <c:v>0.51304899999999998</c:v>
                </c:pt>
                <c:pt idx="935">
                  <c:v>0.60491600000000001</c:v>
                </c:pt>
                <c:pt idx="936">
                  <c:v>0.60491600000000001</c:v>
                </c:pt>
                <c:pt idx="937">
                  <c:v>7.9603999999999994E-2</c:v>
                </c:pt>
                <c:pt idx="938">
                  <c:v>7.9603999999999994E-2</c:v>
                </c:pt>
                <c:pt idx="939">
                  <c:v>0.15165999999999999</c:v>
                </c:pt>
                <c:pt idx="940">
                  <c:v>0.15165999999999999</c:v>
                </c:pt>
                <c:pt idx="941">
                  <c:v>8.6129200000000003E-2</c:v>
                </c:pt>
                <c:pt idx="942">
                  <c:v>8.6129200000000003E-2</c:v>
                </c:pt>
                <c:pt idx="943">
                  <c:v>0.602742</c:v>
                </c:pt>
                <c:pt idx="944">
                  <c:v>0.602742</c:v>
                </c:pt>
                <c:pt idx="945">
                  <c:v>1</c:v>
                </c:pt>
                <c:pt idx="946">
                  <c:v>1</c:v>
                </c:pt>
                <c:pt idx="947">
                  <c:v>0.219725</c:v>
                </c:pt>
                <c:pt idx="948">
                  <c:v>0.219725</c:v>
                </c:pt>
                <c:pt idx="949">
                  <c:v>2.97264E-2</c:v>
                </c:pt>
                <c:pt idx="950">
                  <c:v>2.97264E-2</c:v>
                </c:pt>
                <c:pt idx="951">
                  <c:v>2.1766299999999999E-2</c:v>
                </c:pt>
                <c:pt idx="952">
                  <c:v>2.1766299999999999E-2</c:v>
                </c:pt>
                <c:pt idx="953">
                  <c:v>0.27392899999999998</c:v>
                </c:pt>
                <c:pt idx="954">
                  <c:v>0.27392899999999998</c:v>
                </c:pt>
                <c:pt idx="955">
                  <c:v>0.44701299999999999</c:v>
                </c:pt>
                <c:pt idx="956">
                  <c:v>0.44701299999999999</c:v>
                </c:pt>
                <c:pt idx="957">
                  <c:v>7.7302300000000004E-2</c:v>
                </c:pt>
                <c:pt idx="958">
                  <c:v>7.7302300000000004E-2</c:v>
                </c:pt>
                <c:pt idx="959">
                  <c:v>0.17596899999999999</c:v>
                </c:pt>
                <c:pt idx="960">
                  <c:v>0.17596899999999999</c:v>
                </c:pt>
                <c:pt idx="961">
                  <c:v>0.63405999999999996</c:v>
                </c:pt>
                <c:pt idx="962">
                  <c:v>0.63405999999999996</c:v>
                </c:pt>
                <c:pt idx="963">
                  <c:v>0.48507499999999998</c:v>
                </c:pt>
                <c:pt idx="964">
                  <c:v>0.48507499999999998</c:v>
                </c:pt>
                <c:pt idx="965">
                  <c:v>0.14812700000000001</c:v>
                </c:pt>
                <c:pt idx="966">
                  <c:v>0.14812700000000001</c:v>
                </c:pt>
                <c:pt idx="967">
                  <c:v>8.7284700000000007E-2</c:v>
                </c:pt>
                <c:pt idx="968">
                  <c:v>8.7284700000000007E-2</c:v>
                </c:pt>
                <c:pt idx="969">
                  <c:v>0.21548100000000001</c:v>
                </c:pt>
                <c:pt idx="970">
                  <c:v>0.21548100000000001</c:v>
                </c:pt>
                <c:pt idx="971">
                  <c:v>0.41211100000000001</c:v>
                </c:pt>
                <c:pt idx="972">
                  <c:v>0.41211100000000001</c:v>
                </c:pt>
                <c:pt idx="973">
                  <c:v>0.10095999999999999</c:v>
                </c:pt>
                <c:pt idx="974">
                  <c:v>0.10095999999999999</c:v>
                </c:pt>
                <c:pt idx="975">
                  <c:v>0.30960799999999999</c:v>
                </c:pt>
                <c:pt idx="976">
                  <c:v>0.30960799999999999</c:v>
                </c:pt>
                <c:pt idx="977">
                  <c:v>0.31779200000000002</c:v>
                </c:pt>
                <c:pt idx="978">
                  <c:v>0.31779200000000002</c:v>
                </c:pt>
                <c:pt idx="979">
                  <c:v>0.35704599999999997</c:v>
                </c:pt>
                <c:pt idx="980">
                  <c:v>0.35704599999999997</c:v>
                </c:pt>
                <c:pt idx="981">
                  <c:v>0.299626</c:v>
                </c:pt>
                <c:pt idx="982">
                  <c:v>0.299626</c:v>
                </c:pt>
                <c:pt idx="983">
                  <c:v>0.13939499999999999</c:v>
                </c:pt>
                <c:pt idx="984">
                  <c:v>0.13939499999999999</c:v>
                </c:pt>
                <c:pt idx="985">
                  <c:v>4.7364900000000001E-2</c:v>
                </c:pt>
                <c:pt idx="986">
                  <c:v>4.7364900000000001E-2</c:v>
                </c:pt>
                <c:pt idx="987">
                  <c:v>0.36671100000000001</c:v>
                </c:pt>
                <c:pt idx="988">
                  <c:v>0.36671100000000001</c:v>
                </c:pt>
                <c:pt idx="989">
                  <c:v>0.343329</c:v>
                </c:pt>
                <c:pt idx="990">
                  <c:v>0.343329</c:v>
                </c:pt>
                <c:pt idx="991">
                  <c:v>5.5949699999999998E-2</c:v>
                </c:pt>
                <c:pt idx="992">
                  <c:v>5.5949699999999998E-2</c:v>
                </c:pt>
                <c:pt idx="993">
                  <c:v>0.41372999999999999</c:v>
                </c:pt>
                <c:pt idx="994">
                  <c:v>0.41372999999999999</c:v>
                </c:pt>
                <c:pt idx="995">
                  <c:v>0.156641</c:v>
                </c:pt>
                <c:pt idx="996">
                  <c:v>0.156641</c:v>
                </c:pt>
                <c:pt idx="997">
                  <c:v>0.21753</c:v>
                </c:pt>
                <c:pt idx="998">
                  <c:v>0.21753</c:v>
                </c:pt>
                <c:pt idx="999">
                  <c:v>0.19417699999999999</c:v>
                </c:pt>
                <c:pt idx="1000">
                  <c:v>0.19417699999999999</c:v>
                </c:pt>
                <c:pt idx="1001">
                  <c:v>0.152753</c:v>
                </c:pt>
                <c:pt idx="1002">
                  <c:v>0.152753</c:v>
                </c:pt>
                <c:pt idx="1003">
                  <c:v>0.13824900000000001</c:v>
                </c:pt>
                <c:pt idx="1004">
                  <c:v>0.13824900000000001</c:v>
                </c:pt>
                <c:pt idx="1005">
                  <c:v>7.76897E-3</c:v>
                </c:pt>
                <c:pt idx="1006">
                  <c:v>7.76897E-3</c:v>
                </c:pt>
                <c:pt idx="1007">
                  <c:v>0.120349</c:v>
                </c:pt>
                <c:pt idx="1008">
                  <c:v>0.120349</c:v>
                </c:pt>
                <c:pt idx="1009">
                  <c:v>0.54959800000000003</c:v>
                </c:pt>
                <c:pt idx="1010">
                  <c:v>0.54959800000000003</c:v>
                </c:pt>
                <c:pt idx="1011">
                  <c:v>0.214118</c:v>
                </c:pt>
                <c:pt idx="1012">
                  <c:v>0.214118</c:v>
                </c:pt>
                <c:pt idx="1013">
                  <c:v>3.7319900000000003E-2</c:v>
                </c:pt>
                <c:pt idx="1014">
                  <c:v>3.7319900000000003E-2</c:v>
                </c:pt>
                <c:pt idx="1015">
                  <c:v>3.0705799999999998E-2</c:v>
                </c:pt>
                <c:pt idx="1016">
                  <c:v>3.0705799999999998E-2</c:v>
                </c:pt>
                <c:pt idx="1017">
                  <c:v>0.30269200000000002</c:v>
                </c:pt>
                <c:pt idx="1018">
                  <c:v>0.30269200000000002</c:v>
                </c:pt>
                <c:pt idx="1019">
                  <c:v>0.242671</c:v>
                </c:pt>
                <c:pt idx="1020">
                  <c:v>0.242671</c:v>
                </c:pt>
                <c:pt idx="1021">
                  <c:v>0.23071800000000001</c:v>
                </c:pt>
                <c:pt idx="1022">
                  <c:v>0.23071800000000001</c:v>
                </c:pt>
                <c:pt idx="1023">
                  <c:v>0.243616</c:v>
                </c:pt>
                <c:pt idx="1024">
                  <c:v>0.243616</c:v>
                </c:pt>
                <c:pt idx="1025">
                  <c:v>9.0961200000000006E-2</c:v>
                </c:pt>
                <c:pt idx="1026">
                  <c:v>9.0961200000000006E-2</c:v>
                </c:pt>
                <c:pt idx="1027">
                  <c:v>5.0151800000000003E-2</c:v>
                </c:pt>
                <c:pt idx="1028">
                  <c:v>5.0151800000000003E-2</c:v>
                </c:pt>
                <c:pt idx="1029">
                  <c:v>0.11020000000000001</c:v>
                </c:pt>
                <c:pt idx="1030">
                  <c:v>0.11020000000000001</c:v>
                </c:pt>
                <c:pt idx="1031">
                  <c:v>0.37803500000000001</c:v>
                </c:pt>
                <c:pt idx="1032">
                  <c:v>0.37803500000000001</c:v>
                </c:pt>
                <c:pt idx="1033">
                  <c:v>0.35816199999999998</c:v>
                </c:pt>
                <c:pt idx="1034">
                  <c:v>0.35816199999999998</c:v>
                </c:pt>
                <c:pt idx="1035">
                  <c:v>0.23777100000000001</c:v>
                </c:pt>
                <c:pt idx="1036">
                  <c:v>0.23777100000000001</c:v>
                </c:pt>
                <c:pt idx="1037">
                  <c:v>0.33635500000000002</c:v>
                </c:pt>
                <c:pt idx="1038">
                  <c:v>0.33635500000000002</c:v>
                </c:pt>
                <c:pt idx="1039">
                  <c:v>0.22992399999999999</c:v>
                </c:pt>
                <c:pt idx="1040">
                  <c:v>0.22992399999999999</c:v>
                </c:pt>
                <c:pt idx="1041">
                  <c:v>0.32605200000000001</c:v>
                </c:pt>
                <c:pt idx="1042">
                  <c:v>0.32605200000000001</c:v>
                </c:pt>
                <c:pt idx="1043">
                  <c:v>0.756413</c:v>
                </c:pt>
                <c:pt idx="1044">
                  <c:v>0.756413</c:v>
                </c:pt>
                <c:pt idx="1045">
                  <c:v>0.57606000000000002</c:v>
                </c:pt>
                <c:pt idx="1046">
                  <c:v>0.57606000000000002</c:v>
                </c:pt>
                <c:pt idx="1047">
                  <c:v>0.21729499999999999</c:v>
                </c:pt>
                <c:pt idx="1048">
                  <c:v>0.21729499999999999</c:v>
                </c:pt>
                <c:pt idx="1049">
                  <c:v>0.189086</c:v>
                </c:pt>
                <c:pt idx="1050">
                  <c:v>0.189086</c:v>
                </c:pt>
                <c:pt idx="1051">
                  <c:v>0.46991500000000003</c:v>
                </c:pt>
                <c:pt idx="1052">
                  <c:v>0.46991500000000003</c:v>
                </c:pt>
                <c:pt idx="1053">
                  <c:v>0.12349300000000001</c:v>
                </c:pt>
                <c:pt idx="1054">
                  <c:v>0.12349300000000001</c:v>
                </c:pt>
                <c:pt idx="1055">
                  <c:v>0.50205</c:v>
                </c:pt>
                <c:pt idx="1056">
                  <c:v>0.50205</c:v>
                </c:pt>
                <c:pt idx="1057">
                  <c:v>0.25462600000000002</c:v>
                </c:pt>
                <c:pt idx="1058">
                  <c:v>0.25462600000000002</c:v>
                </c:pt>
                <c:pt idx="1059">
                  <c:v>0.44604899999999997</c:v>
                </c:pt>
                <c:pt idx="1060">
                  <c:v>0.44604899999999997</c:v>
                </c:pt>
                <c:pt idx="1061">
                  <c:v>0.36130800000000002</c:v>
                </c:pt>
                <c:pt idx="1062">
                  <c:v>0.36130800000000002</c:v>
                </c:pt>
                <c:pt idx="1063">
                  <c:v>0.637799</c:v>
                </c:pt>
                <c:pt idx="1064">
                  <c:v>0.637799</c:v>
                </c:pt>
                <c:pt idx="1065">
                  <c:v>0.30792799999999998</c:v>
                </c:pt>
                <c:pt idx="1066">
                  <c:v>0.30792799999999998</c:v>
                </c:pt>
                <c:pt idx="1067">
                  <c:v>2.5816800000000001E-2</c:v>
                </c:pt>
                <c:pt idx="1068">
                  <c:v>2.5816800000000001E-2</c:v>
                </c:pt>
                <c:pt idx="1069">
                  <c:v>0.28548000000000001</c:v>
                </c:pt>
                <c:pt idx="1070">
                  <c:v>0.28548000000000001</c:v>
                </c:pt>
                <c:pt idx="1071">
                  <c:v>0.57452099999999995</c:v>
                </c:pt>
                <c:pt idx="1072">
                  <c:v>0.57452099999999995</c:v>
                </c:pt>
                <c:pt idx="1073">
                  <c:v>0.44707200000000002</c:v>
                </c:pt>
                <c:pt idx="1074">
                  <c:v>0.44707200000000002</c:v>
                </c:pt>
                <c:pt idx="1075">
                  <c:v>0.44031300000000001</c:v>
                </c:pt>
                <c:pt idx="1076">
                  <c:v>0.44031300000000001</c:v>
                </c:pt>
                <c:pt idx="1077">
                  <c:v>0.51700199999999996</c:v>
                </c:pt>
                <c:pt idx="1078">
                  <c:v>0.51700199999999996</c:v>
                </c:pt>
                <c:pt idx="1079">
                  <c:v>0.36454999999999999</c:v>
                </c:pt>
                <c:pt idx="1080">
                  <c:v>0.36454999999999999</c:v>
                </c:pt>
                <c:pt idx="1081">
                  <c:v>0.33538400000000002</c:v>
                </c:pt>
                <c:pt idx="1082">
                  <c:v>0.33538400000000002</c:v>
                </c:pt>
                <c:pt idx="1083">
                  <c:v>2.3090599999999999E-3</c:v>
                </c:pt>
                <c:pt idx="1084">
                  <c:v>2.3090599999999999E-3</c:v>
                </c:pt>
                <c:pt idx="1085">
                  <c:v>9.7527499999999993E-3</c:v>
                </c:pt>
                <c:pt idx="1086">
                  <c:v>9.7527499999999993E-3</c:v>
                </c:pt>
                <c:pt idx="1087">
                  <c:v>0.79117999999999999</c:v>
                </c:pt>
                <c:pt idx="1088">
                  <c:v>0.79117999999999999</c:v>
                </c:pt>
                <c:pt idx="1089">
                  <c:v>0.213587</c:v>
                </c:pt>
                <c:pt idx="1090">
                  <c:v>0.213587</c:v>
                </c:pt>
                <c:pt idx="1091">
                  <c:v>0.158142</c:v>
                </c:pt>
                <c:pt idx="1092">
                  <c:v>0.158142</c:v>
                </c:pt>
                <c:pt idx="1093">
                  <c:v>0.26564599999999999</c:v>
                </c:pt>
                <c:pt idx="1094">
                  <c:v>0.26564599999999999</c:v>
                </c:pt>
                <c:pt idx="1095">
                  <c:v>0.28007199999999999</c:v>
                </c:pt>
                <c:pt idx="1096">
                  <c:v>0.28007199999999999</c:v>
                </c:pt>
                <c:pt idx="1097">
                  <c:v>0.31532100000000002</c:v>
                </c:pt>
                <c:pt idx="1098">
                  <c:v>0.31532100000000002</c:v>
                </c:pt>
                <c:pt idx="1099">
                  <c:v>0.47996299999999997</c:v>
                </c:pt>
                <c:pt idx="1100">
                  <c:v>0.47996299999999997</c:v>
                </c:pt>
                <c:pt idx="1101">
                  <c:v>0.55171800000000004</c:v>
                </c:pt>
                <c:pt idx="1102">
                  <c:v>0.55171800000000004</c:v>
                </c:pt>
                <c:pt idx="1103">
                  <c:v>0.82584900000000006</c:v>
                </c:pt>
                <c:pt idx="1104">
                  <c:v>0.82584900000000006</c:v>
                </c:pt>
                <c:pt idx="1105">
                  <c:v>0.44927400000000001</c:v>
                </c:pt>
                <c:pt idx="1106">
                  <c:v>0.44927400000000001</c:v>
                </c:pt>
                <c:pt idx="1107">
                  <c:v>8.5209099999999996E-2</c:v>
                </c:pt>
                <c:pt idx="1108">
                  <c:v>8.5209099999999996E-2</c:v>
                </c:pt>
                <c:pt idx="1109">
                  <c:v>0.35794500000000001</c:v>
                </c:pt>
                <c:pt idx="1110">
                  <c:v>0.35794500000000001</c:v>
                </c:pt>
                <c:pt idx="1111">
                  <c:v>0.53462699999999996</c:v>
                </c:pt>
                <c:pt idx="1112">
                  <c:v>0.53462699999999996</c:v>
                </c:pt>
                <c:pt idx="1113">
                  <c:v>0.44341199999999997</c:v>
                </c:pt>
                <c:pt idx="1114">
                  <c:v>0.44341199999999997</c:v>
                </c:pt>
                <c:pt idx="1115">
                  <c:v>0.24262300000000001</c:v>
                </c:pt>
                <c:pt idx="1116">
                  <c:v>0.24262300000000001</c:v>
                </c:pt>
                <c:pt idx="1117">
                  <c:v>0.15318899999999999</c:v>
                </c:pt>
                <c:pt idx="1118">
                  <c:v>0.15318899999999999</c:v>
                </c:pt>
                <c:pt idx="1119">
                  <c:v>8.60485E-2</c:v>
                </c:pt>
                <c:pt idx="1120">
                  <c:v>8.60485E-2</c:v>
                </c:pt>
                <c:pt idx="1121">
                  <c:v>3.3040199999999999E-2</c:v>
                </c:pt>
                <c:pt idx="1122">
                  <c:v>3.3040199999999999E-2</c:v>
                </c:pt>
                <c:pt idx="1123">
                  <c:v>0.21698400000000001</c:v>
                </c:pt>
                <c:pt idx="1124">
                  <c:v>0.21698400000000001</c:v>
                </c:pt>
                <c:pt idx="1125">
                  <c:v>0.48737900000000001</c:v>
                </c:pt>
                <c:pt idx="1126">
                  <c:v>0.48737900000000001</c:v>
                </c:pt>
                <c:pt idx="1127">
                  <c:v>0.90859999999999996</c:v>
                </c:pt>
                <c:pt idx="1128">
                  <c:v>0.90859999999999996</c:v>
                </c:pt>
                <c:pt idx="1129">
                  <c:v>6.4912399999999995E-2</c:v>
                </c:pt>
                <c:pt idx="1130">
                  <c:v>6.4912399999999995E-2</c:v>
                </c:pt>
                <c:pt idx="1131">
                  <c:v>3.8419000000000002E-2</c:v>
                </c:pt>
                <c:pt idx="1132">
                  <c:v>3.8419000000000002E-2</c:v>
                </c:pt>
                <c:pt idx="1133">
                  <c:v>0.26130100000000001</c:v>
                </c:pt>
                <c:pt idx="1134">
                  <c:v>0.26130100000000001</c:v>
                </c:pt>
                <c:pt idx="1135">
                  <c:v>0.27924199999999999</c:v>
                </c:pt>
                <c:pt idx="1136">
                  <c:v>0.27924199999999999</c:v>
                </c:pt>
                <c:pt idx="1137">
                  <c:v>1.38692E-2</c:v>
                </c:pt>
                <c:pt idx="1138">
                  <c:v>1.38692E-2</c:v>
                </c:pt>
                <c:pt idx="1139">
                  <c:v>0.117837</c:v>
                </c:pt>
                <c:pt idx="1140">
                  <c:v>0.117837</c:v>
                </c:pt>
                <c:pt idx="1141">
                  <c:v>0.115429</c:v>
                </c:pt>
                <c:pt idx="1142">
                  <c:v>0.115429</c:v>
                </c:pt>
                <c:pt idx="1143">
                  <c:v>1</c:v>
                </c:pt>
                <c:pt idx="1144">
                  <c:v>1</c:v>
                </c:pt>
                <c:pt idx="1145">
                  <c:v>0.21212600000000001</c:v>
                </c:pt>
                <c:pt idx="1146">
                  <c:v>0.21212600000000001</c:v>
                </c:pt>
                <c:pt idx="1147">
                  <c:v>0.46241500000000002</c:v>
                </c:pt>
                <c:pt idx="1148">
                  <c:v>0.46241500000000002</c:v>
                </c:pt>
                <c:pt idx="1149">
                  <c:v>0.97268900000000003</c:v>
                </c:pt>
                <c:pt idx="1150">
                  <c:v>0.97268900000000003</c:v>
                </c:pt>
                <c:pt idx="1151">
                  <c:v>0.15725500000000001</c:v>
                </c:pt>
                <c:pt idx="1152">
                  <c:v>0.15725500000000001</c:v>
                </c:pt>
                <c:pt idx="1153">
                  <c:v>0.15049999999999999</c:v>
                </c:pt>
                <c:pt idx="1154">
                  <c:v>0.15049999999999999</c:v>
                </c:pt>
                <c:pt idx="1155">
                  <c:v>0.44341199999999997</c:v>
                </c:pt>
                <c:pt idx="1156">
                  <c:v>0.44341199999999997</c:v>
                </c:pt>
                <c:pt idx="1157">
                  <c:v>0.38949400000000001</c:v>
                </c:pt>
                <c:pt idx="1158">
                  <c:v>0.38949400000000001</c:v>
                </c:pt>
                <c:pt idx="1159">
                  <c:v>0.641536</c:v>
                </c:pt>
                <c:pt idx="1160">
                  <c:v>0.641536</c:v>
                </c:pt>
                <c:pt idx="1161">
                  <c:v>0.114096</c:v>
                </c:pt>
                <c:pt idx="1162">
                  <c:v>0.114096</c:v>
                </c:pt>
                <c:pt idx="1163">
                  <c:v>0.18696699999999999</c:v>
                </c:pt>
                <c:pt idx="1164">
                  <c:v>0.18696699999999999</c:v>
                </c:pt>
                <c:pt idx="1165">
                  <c:v>0.42260900000000001</c:v>
                </c:pt>
                <c:pt idx="1166">
                  <c:v>0.42260900000000001</c:v>
                </c:pt>
                <c:pt idx="1167">
                  <c:v>0.48728900000000003</c:v>
                </c:pt>
                <c:pt idx="1168">
                  <c:v>0.48728900000000003</c:v>
                </c:pt>
                <c:pt idx="1169">
                  <c:v>0.25187999999999999</c:v>
                </c:pt>
                <c:pt idx="1170">
                  <c:v>0.25187999999999999</c:v>
                </c:pt>
                <c:pt idx="1171">
                  <c:v>0.49397000000000002</c:v>
                </c:pt>
                <c:pt idx="1172">
                  <c:v>0.49397000000000002</c:v>
                </c:pt>
                <c:pt idx="1173">
                  <c:v>7.1777099999999996E-2</c:v>
                </c:pt>
                <c:pt idx="1174">
                  <c:v>7.1777099999999996E-2</c:v>
                </c:pt>
                <c:pt idx="1175">
                  <c:v>6.123E-2</c:v>
                </c:pt>
                <c:pt idx="1176">
                  <c:v>6.123E-2</c:v>
                </c:pt>
                <c:pt idx="1177">
                  <c:v>0.29673300000000002</c:v>
                </c:pt>
                <c:pt idx="1178">
                  <c:v>0.29673300000000002</c:v>
                </c:pt>
                <c:pt idx="1179">
                  <c:v>0.36971700000000002</c:v>
                </c:pt>
                <c:pt idx="1180">
                  <c:v>0.36971700000000002</c:v>
                </c:pt>
                <c:pt idx="1181">
                  <c:v>1.57862E-2</c:v>
                </c:pt>
                <c:pt idx="1182">
                  <c:v>1.57862E-2</c:v>
                </c:pt>
                <c:pt idx="1183">
                  <c:v>0.30393199999999998</c:v>
                </c:pt>
                <c:pt idx="1184">
                  <c:v>0.30393199999999998</c:v>
                </c:pt>
                <c:pt idx="1185">
                  <c:v>2.8197699999999999E-2</c:v>
                </c:pt>
                <c:pt idx="1186">
                  <c:v>2.8197699999999999E-2</c:v>
                </c:pt>
                <c:pt idx="1187">
                  <c:v>0.69265699999999997</c:v>
                </c:pt>
                <c:pt idx="1188">
                  <c:v>0.69265699999999997</c:v>
                </c:pt>
                <c:pt idx="1189">
                  <c:v>0.38179200000000002</c:v>
                </c:pt>
                <c:pt idx="1190">
                  <c:v>0.38179200000000002</c:v>
                </c:pt>
                <c:pt idx="1191">
                  <c:v>2.22083E-2</c:v>
                </c:pt>
                <c:pt idx="1192">
                  <c:v>2.22083E-2</c:v>
                </c:pt>
                <c:pt idx="1193">
                  <c:v>0.433479</c:v>
                </c:pt>
                <c:pt idx="1194">
                  <c:v>0.433479</c:v>
                </c:pt>
                <c:pt idx="1195">
                  <c:v>0.15135399999999999</c:v>
                </c:pt>
                <c:pt idx="1196">
                  <c:v>0.15135399999999999</c:v>
                </c:pt>
                <c:pt idx="1197">
                  <c:v>0.40818599999999999</c:v>
                </c:pt>
                <c:pt idx="1198">
                  <c:v>0.40818599999999999</c:v>
                </c:pt>
                <c:pt idx="1199">
                  <c:v>0.226544</c:v>
                </c:pt>
                <c:pt idx="1200">
                  <c:v>0.226544</c:v>
                </c:pt>
                <c:pt idx="1201">
                  <c:v>0.31216699999999997</c:v>
                </c:pt>
                <c:pt idx="1202">
                  <c:v>0.31216699999999997</c:v>
                </c:pt>
                <c:pt idx="1203">
                  <c:v>0.48427100000000001</c:v>
                </c:pt>
                <c:pt idx="1204">
                  <c:v>0.48427100000000001</c:v>
                </c:pt>
                <c:pt idx="1205">
                  <c:v>0.406165</c:v>
                </c:pt>
                <c:pt idx="1206">
                  <c:v>0.406165</c:v>
                </c:pt>
                <c:pt idx="1207">
                  <c:v>0.25073299999999998</c:v>
                </c:pt>
                <c:pt idx="1208">
                  <c:v>0.25073299999999998</c:v>
                </c:pt>
                <c:pt idx="1209">
                  <c:v>5.0016400000000003E-2</c:v>
                </c:pt>
                <c:pt idx="1210">
                  <c:v>5.0016400000000003E-2</c:v>
                </c:pt>
                <c:pt idx="1211">
                  <c:v>0.19568199999999999</c:v>
                </c:pt>
                <c:pt idx="1212">
                  <c:v>0.19568199999999999</c:v>
                </c:pt>
                <c:pt idx="1213">
                  <c:v>4.2553399999999998E-2</c:v>
                </c:pt>
                <c:pt idx="1214">
                  <c:v>4.2553399999999998E-2</c:v>
                </c:pt>
                <c:pt idx="1215">
                  <c:v>0.19278500000000001</c:v>
                </c:pt>
                <c:pt idx="1216">
                  <c:v>0.19278500000000001</c:v>
                </c:pt>
                <c:pt idx="1217">
                  <c:v>0.48089100000000001</c:v>
                </c:pt>
                <c:pt idx="1218">
                  <c:v>0.48089100000000001</c:v>
                </c:pt>
                <c:pt idx="1219">
                  <c:v>0.307</c:v>
                </c:pt>
                <c:pt idx="1220">
                  <c:v>0.307</c:v>
                </c:pt>
                <c:pt idx="1221">
                  <c:v>0.50273000000000001</c:v>
                </c:pt>
                <c:pt idx="1222">
                  <c:v>0.50273000000000001</c:v>
                </c:pt>
                <c:pt idx="1223">
                  <c:v>0.116171</c:v>
                </c:pt>
                <c:pt idx="1224">
                  <c:v>0.116171</c:v>
                </c:pt>
                <c:pt idx="1225">
                  <c:v>7.6067899999999994E-2</c:v>
                </c:pt>
                <c:pt idx="1226">
                  <c:v>7.6067899999999994E-2</c:v>
                </c:pt>
                <c:pt idx="1227">
                  <c:v>0.39515699999999998</c:v>
                </c:pt>
                <c:pt idx="1228">
                  <c:v>0.39515699999999998</c:v>
                </c:pt>
                <c:pt idx="1229">
                  <c:v>0.109692</c:v>
                </c:pt>
                <c:pt idx="1230">
                  <c:v>0.109692</c:v>
                </c:pt>
                <c:pt idx="1231">
                  <c:v>0.25301200000000001</c:v>
                </c:pt>
                <c:pt idx="1232">
                  <c:v>0.25301200000000001</c:v>
                </c:pt>
                <c:pt idx="1233">
                  <c:v>0.25018000000000001</c:v>
                </c:pt>
                <c:pt idx="1234">
                  <c:v>0.25018000000000001</c:v>
                </c:pt>
                <c:pt idx="1235">
                  <c:v>0.117267</c:v>
                </c:pt>
                <c:pt idx="1236">
                  <c:v>0.117267</c:v>
                </c:pt>
                <c:pt idx="1237">
                  <c:v>0.158389</c:v>
                </c:pt>
                <c:pt idx="1238">
                  <c:v>0.158389</c:v>
                </c:pt>
                <c:pt idx="1239">
                  <c:v>0.446324</c:v>
                </c:pt>
                <c:pt idx="1240">
                  <c:v>0.446324</c:v>
                </c:pt>
                <c:pt idx="1241">
                  <c:v>0.25331500000000001</c:v>
                </c:pt>
                <c:pt idx="1242">
                  <c:v>0.25331500000000001</c:v>
                </c:pt>
                <c:pt idx="1243">
                  <c:v>0.204064</c:v>
                </c:pt>
                <c:pt idx="1244">
                  <c:v>0.204064</c:v>
                </c:pt>
                <c:pt idx="1245">
                  <c:v>0.24584900000000001</c:v>
                </c:pt>
                <c:pt idx="1246">
                  <c:v>0.24584900000000001</c:v>
                </c:pt>
                <c:pt idx="1247">
                  <c:v>0.13214999999999999</c:v>
                </c:pt>
                <c:pt idx="1248">
                  <c:v>0.13214999999999999</c:v>
                </c:pt>
                <c:pt idx="1249">
                  <c:v>0.24002100000000001</c:v>
                </c:pt>
                <c:pt idx="1250">
                  <c:v>0.24002100000000001</c:v>
                </c:pt>
                <c:pt idx="1251">
                  <c:v>0.81162500000000004</c:v>
                </c:pt>
                <c:pt idx="1252">
                  <c:v>0.81162500000000004</c:v>
                </c:pt>
                <c:pt idx="1253">
                  <c:v>7.6216900000000004E-2</c:v>
                </c:pt>
                <c:pt idx="1254">
                  <c:v>7.6216900000000004E-2</c:v>
                </c:pt>
                <c:pt idx="1255">
                  <c:v>0.223138</c:v>
                </c:pt>
                <c:pt idx="1256">
                  <c:v>0.223138</c:v>
                </c:pt>
                <c:pt idx="1257">
                  <c:v>0.16146099999999999</c:v>
                </c:pt>
                <c:pt idx="1258">
                  <c:v>0.16146099999999999</c:v>
                </c:pt>
                <c:pt idx="1259">
                  <c:v>0.101742</c:v>
                </c:pt>
                <c:pt idx="1260">
                  <c:v>0.101742</c:v>
                </c:pt>
                <c:pt idx="1261">
                  <c:v>0.58350199999999997</c:v>
                </c:pt>
                <c:pt idx="1262">
                  <c:v>0.58350199999999997</c:v>
                </c:pt>
                <c:pt idx="1263">
                  <c:v>4.7061899999999997E-2</c:v>
                </c:pt>
                <c:pt idx="1264">
                  <c:v>4.7061899999999997E-2</c:v>
                </c:pt>
                <c:pt idx="1265">
                  <c:v>0.53008999999999995</c:v>
                </c:pt>
                <c:pt idx="1266">
                  <c:v>0.53008999999999995</c:v>
                </c:pt>
                <c:pt idx="1267">
                  <c:v>0.25098100000000001</c:v>
                </c:pt>
                <c:pt idx="1268">
                  <c:v>0.25098100000000001</c:v>
                </c:pt>
                <c:pt idx="1269">
                  <c:v>0.459893</c:v>
                </c:pt>
                <c:pt idx="1270">
                  <c:v>0.459893</c:v>
                </c:pt>
                <c:pt idx="1271">
                  <c:v>0.458866</c:v>
                </c:pt>
                <c:pt idx="1272">
                  <c:v>0.458866</c:v>
                </c:pt>
                <c:pt idx="1273">
                  <c:v>0.24881200000000001</c:v>
                </c:pt>
                <c:pt idx="1274">
                  <c:v>0.24881200000000001</c:v>
                </c:pt>
                <c:pt idx="1275">
                  <c:v>0.18685399999999999</c:v>
                </c:pt>
                <c:pt idx="1276">
                  <c:v>0.18685399999999999</c:v>
                </c:pt>
                <c:pt idx="1277">
                  <c:v>0.60573600000000005</c:v>
                </c:pt>
                <c:pt idx="1278">
                  <c:v>0.60573600000000005</c:v>
                </c:pt>
                <c:pt idx="1279">
                  <c:v>0.15840499999999999</c:v>
                </c:pt>
                <c:pt idx="1280">
                  <c:v>0.15840499999999999</c:v>
                </c:pt>
                <c:pt idx="1281">
                  <c:v>0.58010300000000004</c:v>
                </c:pt>
                <c:pt idx="1282">
                  <c:v>0.58010300000000004</c:v>
                </c:pt>
                <c:pt idx="1283">
                  <c:v>0.33117799999999997</c:v>
                </c:pt>
                <c:pt idx="1284">
                  <c:v>0.33117799999999997</c:v>
                </c:pt>
                <c:pt idx="1285">
                  <c:v>0.50666699999999998</c:v>
                </c:pt>
                <c:pt idx="1286">
                  <c:v>0.50666699999999998</c:v>
                </c:pt>
                <c:pt idx="1287">
                  <c:v>0.63075099999999995</c:v>
                </c:pt>
                <c:pt idx="1288">
                  <c:v>0.63075099999999995</c:v>
                </c:pt>
                <c:pt idx="1289">
                  <c:v>0.233235</c:v>
                </c:pt>
                <c:pt idx="1290">
                  <c:v>0.233235</c:v>
                </c:pt>
                <c:pt idx="1291">
                  <c:v>0.334258</c:v>
                </c:pt>
                <c:pt idx="1292">
                  <c:v>0.334258</c:v>
                </c:pt>
                <c:pt idx="1293">
                  <c:v>0.20954999999999999</c:v>
                </c:pt>
                <c:pt idx="1294">
                  <c:v>0.20954999999999999</c:v>
                </c:pt>
                <c:pt idx="1295">
                  <c:v>0.50895299999999999</c:v>
                </c:pt>
                <c:pt idx="1296">
                  <c:v>0.50895299999999999</c:v>
                </c:pt>
                <c:pt idx="1297">
                  <c:v>0.16047</c:v>
                </c:pt>
                <c:pt idx="1298">
                  <c:v>0.16047</c:v>
                </c:pt>
                <c:pt idx="1299">
                  <c:v>0.33727400000000002</c:v>
                </c:pt>
                <c:pt idx="1300">
                  <c:v>0.33727400000000002</c:v>
                </c:pt>
                <c:pt idx="1301">
                  <c:v>0.22251299999999999</c:v>
                </c:pt>
                <c:pt idx="1302">
                  <c:v>0.22251299999999999</c:v>
                </c:pt>
                <c:pt idx="1303">
                  <c:v>0.502247</c:v>
                </c:pt>
                <c:pt idx="1304">
                  <c:v>0.502247</c:v>
                </c:pt>
                <c:pt idx="1305">
                  <c:v>0.268816</c:v>
                </c:pt>
                <c:pt idx="1306">
                  <c:v>0.268816</c:v>
                </c:pt>
                <c:pt idx="1307">
                  <c:v>0.32327400000000001</c:v>
                </c:pt>
                <c:pt idx="1308">
                  <c:v>0.32327400000000001</c:v>
                </c:pt>
                <c:pt idx="1309">
                  <c:v>9.8340399999999994E-2</c:v>
                </c:pt>
                <c:pt idx="1310">
                  <c:v>9.8340399999999994E-2</c:v>
                </c:pt>
                <c:pt idx="1311">
                  <c:v>0.142343</c:v>
                </c:pt>
                <c:pt idx="1312">
                  <c:v>0.142343</c:v>
                </c:pt>
                <c:pt idx="1313">
                  <c:v>0.43496800000000002</c:v>
                </c:pt>
                <c:pt idx="1314">
                  <c:v>0.43496800000000002</c:v>
                </c:pt>
                <c:pt idx="1315">
                  <c:v>0.80302700000000005</c:v>
                </c:pt>
                <c:pt idx="1316">
                  <c:v>0.80302700000000005</c:v>
                </c:pt>
                <c:pt idx="1317">
                  <c:v>0.20850299999999999</c:v>
                </c:pt>
                <c:pt idx="1318">
                  <c:v>0.20850299999999999</c:v>
                </c:pt>
                <c:pt idx="1319">
                  <c:v>0.25678400000000001</c:v>
                </c:pt>
                <c:pt idx="1320">
                  <c:v>0.25678400000000001</c:v>
                </c:pt>
                <c:pt idx="1321">
                  <c:v>0.65495400000000004</c:v>
                </c:pt>
                <c:pt idx="1322">
                  <c:v>0.65495400000000004</c:v>
                </c:pt>
                <c:pt idx="1323">
                  <c:v>0.14216500000000001</c:v>
                </c:pt>
                <c:pt idx="1324">
                  <c:v>0.14216500000000001</c:v>
                </c:pt>
                <c:pt idx="1325">
                  <c:v>0.18559</c:v>
                </c:pt>
                <c:pt idx="1326">
                  <c:v>0.18559</c:v>
                </c:pt>
                <c:pt idx="1327">
                  <c:v>0.50067499999999998</c:v>
                </c:pt>
                <c:pt idx="1328">
                  <c:v>0.50067499999999998</c:v>
                </c:pt>
                <c:pt idx="1329">
                  <c:v>0.507409</c:v>
                </c:pt>
                <c:pt idx="1330">
                  <c:v>0.507409</c:v>
                </c:pt>
                <c:pt idx="1331">
                  <c:v>0.28756599999999999</c:v>
                </c:pt>
                <c:pt idx="1332">
                  <c:v>0.28756599999999999</c:v>
                </c:pt>
                <c:pt idx="1333">
                  <c:v>0.17266400000000001</c:v>
                </c:pt>
                <c:pt idx="1334">
                  <c:v>0.17266400000000001</c:v>
                </c:pt>
                <c:pt idx="1335">
                  <c:v>0.50640700000000005</c:v>
                </c:pt>
                <c:pt idx="1336">
                  <c:v>0.50640700000000005</c:v>
                </c:pt>
                <c:pt idx="1337">
                  <c:v>0.28924299999999997</c:v>
                </c:pt>
                <c:pt idx="1338">
                  <c:v>0.28924299999999997</c:v>
                </c:pt>
                <c:pt idx="1339">
                  <c:v>0.24479999999999999</c:v>
                </c:pt>
                <c:pt idx="1340">
                  <c:v>0.24479999999999999</c:v>
                </c:pt>
                <c:pt idx="1341">
                  <c:v>0.294603</c:v>
                </c:pt>
                <c:pt idx="1342">
                  <c:v>0.294603</c:v>
                </c:pt>
                <c:pt idx="1343">
                  <c:v>0.23364799999999999</c:v>
                </c:pt>
                <c:pt idx="1344">
                  <c:v>0.23364799999999999</c:v>
                </c:pt>
                <c:pt idx="1345">
                  <c:v>0.32508900000000002</c:v>
                </c:pt>
                <c:pt idx="1346">
                  <c:v>0.32508900000000002</c:v>
                </c:pt>
                <c:pt idx="1347">
                  <c:v>0.118075</c:v>
                </c:pt>
                <c:pt idx="1348">
                  <c:v>0.118075</c:v>
                </c:pt>
                <c:pt idx="1349">
                  <c:v>0.19004299999999999</c:v>
                </c:pt>
                <c:pt idx="1350">
                  <c:v>0.19004299999999999</c:v>
                </c:pt>
                <c:pt idx="1351">
                  <c:v>6.5316299999999994E-2</c:v>
                </c:pt>
                <c:pt idx="1352">
                  <c:v>6.5316299999999994E-2</c:v>
                </c:pt>
                <c:pt idx="1353">
                  <c:v>1.37343E-2</c:v>
                </c:pt>
                <c:pt idx="1354">
                  <c:v>1.37343E-2</c:v>
                </c:pt>
                <c:pt idx="1355">
                  <c:v>0.267098</c:v>
                </c:pt>
                <c:pt idx="1356">
                  <c:v>0.267098</c:v>
                </c:pt>
                <c:pt idx="1357">
                  <c:v>0.34891800000000001</c:v>
                </c:pt>
                <c:pt idx="1358">
                  <c:v>0.34891800000000001</c:v>
                </c:pt>
                <c:pt idx="1359">
                  <c:v>0.51783400000000002</c:v>
                </c:pt>
                <c:pt idx="1360">
                  <c:v>0.51783400000000002</c:v>
                </c:pt>
                <c:pt idx="1361">
                  <c:v>0.32930399999999999</c:v>
                </c:pt>
                <c:pt idx="1362">
                  <c:v>0.32930399999999999</c:v>
                </c:pt>
                <c:pt idx="1363">
                  <c:v>0.55231600000000003</c:v>
                </c:pt>
                <c:pt idx="1364">
                  <c:v>0.55231600000000003</c:v>
                </c:pt>
                <c:pt idx="1365">
                  <c:v>0.36487599999999998</c:v>
                </c:pt>
                <c:pt idx="1366">
                  <c:v>0.36487599999999998</c:v>
                </c:pt>
                <c:pt idx="1367">
                  <c:v>0.16258300000000001</c:v>
                </c:pt>
                <c:pt idx="1368">
                  <c:v>0.16258300000000001</c:v>
                </c:pt>
                <c:pt idx="1369">
                  <c:v>0.41976200000000002</c:v>
                </c:pt>
                <c:pt idx="1370">
                  <c:v>0.41976200000000002</c:v>
                </c:pt>
                <c:pt idx="1371">
                  <c:v>0.46277099999999999</c:v>
                </c:pt>
                <c:pt idx="1372">
                  <c:v>0.46277099999999999</c:v>
                </c:pt>
                <c:pt idx="1373">
                  <c:v>0.48742999999999997</c:v>
                </c:pt>
                <c:pt idx="1374">
                  <c:v>0.48742999999999997</c:v>
                </c:pt>
                <c:pt idx="1375">
                  <c:v>0.241339</c:v>
                </c:pt>
                <c:pt idx="1376">
                  <c:v>0.241339</c:v>
                </c:pt>
                <c:pt idx="1377">
                  <c:v>6.20782E-2</c:v>
                </c:pt>
                <c:pt idx="1378">
                  <c:v>6.20782E-2</c:v>
                </c:pt>
                <c:pt idx="1379">
                  <c:v>0.54422499999999996</c:v>
                </c:pt>
                <c:pt idx="1380">
                  <c:v>0.54422499999999996</c:v>
                </c:pt>
                <c:pt idx="1381">
                  <c:v>0.13575000000000001</c:v>
                </c:pt>
                <c:pt idx="1382">
                  <c:v>0.13575000000000001</c:v>
                </c:pt>
                <c:pt idx="1383">
                  <c:v>0.27132299999999998</c:v>
                </c:pt>
                <c:pt idx="1384">
                  <c:v>0.27132299999999998</c:v>
                </c:pt>
                <c:pt idx="1385">
                  <c:v>0.28921999999999998</c:v>
                </c:pt>
                <c:pt idx="1386">
                  <c:v>0.28921999999999998</c:v>
                </c:pt>
                <c:pt idx="1387">
                  <c:v>0.118488</c:v>
                </c:pt>
                <c:pt idx="1388">
                  <c:v>0.118488</c:v>
                </c:pt>
                <c:pt idx="1389">
                  <c:v>0.14758599999999999</c:v>
                </c:pt>
                <c:pt idx="1390">
                  <c:v>0.14758599999999999</c:v>
                </c:pt>
                <c:pt idx="1391">
                  <c:v>0.29442000000000002</c:v>
                </c:pt>
                <c:pt idx="1392">
                  <c:v>0.29442000000000002</c:v>
                </c:pt>
                <c:pt idx="1393">
                  <c:v>9.1377899999999998E-2</c:v>
                </c:pt>
                <c:pt idx="1394">
                  <c:v>9.1377899999999998E-2</c:v>
                </c:pt>
                <c:pt idx="1395">
                  <c:v>9.20208E-2</c:v>
                </c:pt>
                <c:pt idx="1396">
                  <c:v>9.20208E-2</c:v>
                </c:pt>
                <c:pt idx="1397">
                  <c:v>0.14280200000000001</c:v>
                </c:pt>
                <c:pt idx="1398">
                  <c:v>0.14280200000000001</c:v>
                </c:pt>
                <c:pt idx="1399">
                  <c:v>7.0268800000000006E-2</c:v>
                </c:pt>
                <c:pt idx="1400">
                  <c:v>7.0268800000000006E-2</c:v>
                </c:pt>
                <c:pt idx="1401">
                  <c:v>0.42866599999999999</c:v>
                </c:pt>
                <c:pt idx="1402">
                  <c:v>0.42866599999999999</c:v>
                </c:pt>
                <c:pt idx="1403">
                  <c:v>0.60211700000000001</c:v>
                </c:pt>
                <c:pt idx="1404">
                  <c:v>0.60211700000000001</c:v>
                </c:pt>
                <c:pt idx="1405">
                  <c:v>0.42107299999999998</c:v>
                </c:pt>
                <c:pt idx="1406">
                  <c:v>0.42107299999999998</c:v>
                </c:pt>
                <c:pt idx="1407">
                  <c:v>9.60955E-2</c:v>
                </c:pt>
                <c:pt idx="1408">
                  <c:v>9.60955E-2</c:v>
                </c:pt>
                <c:pt idx="1409">
                  <c:v>0.12050900000000001</c:v>
                </c:pt>
                <c:pt idx="1410">
                  <c:v>0.12050900000000001</c:v>
                </c:pt>
                <c:pt idx="1411">
                  <c:v>0.226879</c:v>
                </c:pt>
                <c:pt idx="1412">
                  <c:v>0.226879</c:v>
                </c:pt>
                <c:pt idx="1413">
                  <c:v>0.23927799999999999</c:v>
                </c:pt>
                <c:pt idx="1414">
                  <c:v>0.23927799999999999</c:v>
                </c:pt>
                <c:pt idx="1415">
                  <c:v>0.64463800000000004</c:v>
                </c:pt>
                <c:pt idx="1416">
                  <c:v>0.64463800000000004</c:v>
                </c:pt>
                <c:pt idx="1417">
                  <c:v>0.279395</c:v>
                </c:pt>
                <c:pt idx="1418">
                  <c:v>0.279395</c:v>
                </c:pt>
                <c:pt idx="1419">
                  <c:v>0.109803</c:v>
                </c:pt>
                <c:pt idx="1420">
                  <c:v>0.109803</c:v>
                </c:pt>
                <c:pt idx="1421">
                  <c:v>0.397594</c:v>
                </c:pt>
                <c:pt idx="1422">
                  <c:v>0.397594</c:v>
                </c:pt>
                <c:pt idx="1423">
                  <c:v>0.47715999999999997</c:v>
                </c:pt>
                <c:pt idx="1424">
                  <c:v>0.47715999999999997</c:v>
                </c:pt>
                <c:pt idx="1425">
                  <c:v>0.110624</c:v>
                </c:pt>
                <c:pt idx="1426">
                  <c:v>0.110624</c:v>
                </c:pt>
                <c:pt idx="1427">
                  <c:v>0.43281900000000001</c:v>
                </c:pt>
                <c:pt idx="1428">
                  <c:v>0.43281900000000001</c:v>
                </c:pt>
                <c:pt idx="1429">
                  <c:v>0.90294300000000005</c:v>
                </c:pt>
                <c:pt idx="1430">
                  <c:v>0.90294300000000005</c:v>
                </c:pt>
                <c:pt idx="1431">
                  <c:v>0.12668199999999999</c:v>
                </c:pt>
                <c:pt idx="1432">
                  <c:v>0.12668199999999999</c:v>
                </c:pt>
                <c:pt idx="1433">
                  <c:v>0.47392099999999998</c:v>
                </c:pt>
                <c:pt idx="1434">
                  <c:v>0.47392099999999998</c:v>
                </c:pt>
                <c:pt idx="1435">
                  <c:v>4.25867E-3</c:v>
                </c:pt>
                <c:pt idx="1436">
                  <c:v>4.25867E-3</c:v>
                </c:pt>
                <c:pt idx="1437">
                  <c:v>0.15598000000000001</c:v>
                </c:pt>
                <c:pt idx="1438">
                  <c:v>0.15598000000000001</c:v>
                </c:pt>
                <c:pt idx="1439">
                  <c:v>0.48744599999999999</c:v>
                </c:pt>
                <c:pt idx="1440">
                  <c:v>0.48744599999999999</c:v>
                </c:pt>
                <c:pt idx="1441">
                  <c:v>0.21190000000000001</c:v>
                </c:pt>
                <c:pt idx="1442">
                  <c:v>0.21190000000000001</c:v>
                </c:pt>
                <c:pt idx="1443">
                  <c:v>0.24091399999999999</c:v>
                </c:pt>
                <c:pt idx="1444">
                  <c:v>0.24091399999999999</c:v>
                </c:pt>
                <c:pt idx="1445">
                  <c:v>0.48601299999999997</c:v>
                </c:pt>
                <c:pt idx="1446">
                  <c:v>0.48601299999999997</c:v>
                </c:pt>
                <c:pt idx="1447">
                  <c:v>0.49349599999999999</c:v>
                </c:pt>
                <c:pt idx="1448">
                  <c:v>0.49349599999999999</c:v>
                </c:pt>
                <c:pt idx="1449">
                  <c:v>0.28600100000000001</c:v>
                </c:pt>
                <c:pt idx="1450">
                  <c:v>0.28600100000000001</c:v>
                </c:pt>
                <c:pt idx="1451">
                  <c:v>0.45466499999999999</c:v>
                </c:pt>
                <c:pt idx="1452">
                  <c:v>0.45466499999999999</c:v>
                </c:pt>
                <c:pt idx="1453">
                  <c:v>0.21148900000000001</c:v>
                </c:pt>
                <c:pt idx="1454">
                  <c:v>0.21148900000000001</c:v>
                </c:pt>
                <c:pt idx="1455">
                  <c:v>0.135967</c:v>
                </c:pt>
                <c:pt idx="1456">
                  <c:v>0.135967</c:v>
                </c:pt>
                <c:pt idx="1457">
                  <c:v>0.17168700000000001</c:v>
                </c:pt>
                <c:pt idx="1458">
                  <c:v>0.17168700000000001</c:v>
                </c:pt>
                <c:pt idx="1459">
                  <c:v>0.260826</c:v>
                </c:pt>
                <c:pt idx="1460">
                  <c:v>0.260826</c:v>
                </c:pt>
                <c:pt idx="1461">
                  <c:v>0.14249800000000001</c:v>
                </c:pt>
                <c:pt idx="1462">
                  <c:v>0.14249800000000001</c:v>
                </c:pt>
                <c:pt idx="1463">
                  <c:v>6.7741499999999996E-2</c:v>
                </c:pt>
                <c:pt idx="1464">
                  <c:v>6.7741499999999996E-2</c:v>
                </c:pt>
                <c:pt idx="1465">
                  <c:v>0.82067100000000004</c:v>
                </c:pt>
                <c:pt idx="1466">
                  <c:v>0.82067100000000004</c:v>
                </c:pt>
                <c:pt idx="1467">
                  <c:v>6.6023200000000004E-2</c:v>
                </c:pt>
                <c:pt idx="1468">
                  <c:v>6.6023200000000004E-2</c:v>
                </c:pt>
                <c:pt idx="1469">
                  <c:v>0.40274900000000002</c:v>
                </c:pt>
                <c:pt idx="1470">
                  <c:v>0.40274900000000002</c:v>
                </c:pt>
                <c:pt idx="1471">
                  <c:v>0.27435799999999999</c:v>
                </c:pt>
                <c:pt idx="1472">
                  <c:v>0.27435799999999999</c:v>
                </c:pt>
                <c:pt idx="1473">
                  <c:v>6.88386E-2</c:v>
                </c:pt>
                <c:pt idx="1474">
                  <c:v>6.88386E-2</c:v>
                </c:pt>
                <c:pt idx="1475">
                  <c:v>0.17524700000000001</c:v>
                </c:pt>
                <c:pt idx="1476">
                  <c:v>0.17524700000000001</c:v>
                </c:pt>
                <c:pt idx="1477">
                  <c:v>0.39971299999999998</c:v>
                </c:pt>
                <c:pt idx="1478">
                  <c:v>0.39971299999999998</c:v>
                </c:pt>
                <c:pt idx="1479">
                  <c:v>0.117821</c:v>
                </c:pt>
                <c:pt idx="1480">
                  <c:v>0.117821</c:v>
                </c:pt>
                <c:pt idx="1481">
                  <c:v>0.37619399999999997</c:v>
                </c:pt>
                <c:pt idx="1482">
                  <c:v>0.37619399999999997</c:v>
                </c:pt>
                <c:pt idx="1483">
                  <c:v>0.45884900000000001</c:v>
                </c:pt>
                <c:pt idx="1484">
                  <c:v>0.45884900000000001</c:v>
                </c:pt>
                <c:pt idx="1485">
                  <c:v>0.130467</c:v>
                </c:pt>
                <c:pt idx="1486">
                  <c:v>0.130467</c:v>
                </c:pt>
                <c:pt idx="1487">
                  <c:v>0.41070000000000001</c:v>
                </c:pt>
                <c:pt idx="1488">
                  <c:v>0.41070000000000001</c:v>
                </c:pt>
                <c:pt idx="1489">
                  <c:v>0.86675599999999997</c:v>
                </c:pt>
                <c:pt idx="1490">
                  <c:v>0.86675599999999997</c:v>
                </c:pt>
                <c:pt idx="1491">
                  <c:v>0.32230500000000001</c:v>
                </c:pt>
                <c:pt idx="1492">
                  <c:v>0.32230500000000001</c:v>
                </c:pt>
                <c:pt idx="1493">
                  <c:v>0.11415500000000001</c:v>
                </c:pt>
                <c:pt idx="1494">
                  <c:v>0.11415500000000001</c:v>
                </c:pt>
                <c:pt idx="1495">
                  <c:v>0.12675400000000001</c:v>
                </c:pt>
                <c:pt idx="1496">
                  <c:v>0.12675400000000001</c:v>
                </c:pt>
                <c:pt idx="1497">
                  <c:v>0.37619399999999997</c:v>
                </c:pt>
                <c:pt idx="1498">
                  <c:v>0.37619399999999997</c:v>
                </c:pt>
                <c:pt idx="1499">
                  <c:v>0.17709900000000001</c:v>
                </c:pt>
                <c:pt idx="1500">
                  <c:v>0.17709900000000001</c:v>
                </c:pt>
                <c:pt idx="1501">
                  <c:v>0.631463</c:v>
                </c:pt>
                <c:pt idx="1502">
                  <c:v>0.631463</c:v>
                </c:pt>
                <c:pt idx="1503">
                  <c:v>0.26343</c:v>
                </c:pt>
                <c:pt idx="1504">
                  <c:v>0.26343</c:v>
                </c:pt>
                <c:pt idx="1505">
                  <c:v>0.54893400000000003</c:v>
                </c:pt>
                <c:pt idx="1506">
                  <c:v>0.54893400000000003</c:v>
                </c:pt>
                <c:pt idx="1507">
                  <c:v>0.120971</c:v>
                </c:pt>
                <c:pt idx="1508">
                  <c:v>0.120971</c:v>
                </c:pt>
                <c:pt idx="1509">
                  <c:v>0.907246</c:v>
                </c:pt>
                <c:pt idx="1510">
                  <c:v>0.907246</c:v>
                </c:pt>
                <c:pt idx="1511">
                  <c:v>0.80783000000000005</c:v>
                </c:pt>
                <c:pt idx="1512">
                  <c:v>0.80783000000000005</c:v>
                </c:pt>
                <c:pt idx="1513">
                  <c:v>0.209865</c:v>
                </c:pt>
                <c:pt idx="1514">
                  <c:v>0.209865</c:v>
                </c:pt>
                <c:pt idx="1515">
                  <c:v>0.52547299999999997</c:v>
                </c:pt>
                <c:pt idx="1516">
                  <c:v>0.52547299999999997</c:v>
                </c:pt>
                <c:pt idx="1517">
                  <c:v>0.14527999999999999</c:v>
                </c:pt>
                <c:pt idx="1518">
                  <c:v>0.14527999999999999</c:v>
                </c:pt>
                <c:pt idx="1519">
                  <c:v>9.1392799999999996E-2</c:v>
                </c:pt>
                <c:pt idx="1520">
                  <c:v>9.1392799999999996E-2</c:v>
                </c:pt>
                <c:pt idx="1521">
                  <c:v>0.33724100000000001</c:v>
                </c:pt>
                <c:pt idx="1522">
                  <c:v>0.33724100000000001</c:v>
                </c:pt>
                <c:pt idx="1523">
                  <c:v>9.4103500000000007E-2</c:v>
                </c:pt>
                <c:pt idx="1524">
                  <c:v>9.4103500000000007E-2</c:v>
                </c:pt>
                <c:pt idx="1525">
                  <c:v>6.7926700000000007E-2</c:v>
                </c:pt>
                <c:pt idx="1526">
                  <c:v>6.7926700000000007E-2</c:v>
                </c:pt>
                <c:pt idx="1527">
                  <c:v>0.27896399999999999</c:v>
                </c:pt>
                <c:pt idx="1528">
                  <c:v>0.27896399999999999</c:v>
                </c:pt>
                <c:pt idx="1529">
                  <c:v>0.118128</c:v>
                </c:pt>
                <c:pt idx="1530">
                  <c:v>0.118128</c:v>
                </c:pt>
                <c:pt idx="1531">
                  <c:v>0.247782</c:v>
                </c:pt>
                <c:pt idx="1532">
                  <c:v>0.247782</c:v>
                </c:pt>
                <c:pt idx="1533">
                  <c:v>0.1321</c:v>
                </c:pt>
                <c:pt idx="1534">
                  <c:v>0.1321</c:v>
                </c:pt>
                <c:pt idx="1535">
                  <c:v>0.21378</c:v>
                </c:pt>
                <c:pt idx="1536">
                  <c:v>0.21378</c:v>
                </c:pt>
                <c:pt idx="1537">
                  <c:v>0.33403500000000003</c:v>
                </c:pt>
                <c:pt idx="1538">
                  <c:v>0.33403500000000003</c:v>
                </c:pt>
                <c:pt idx="1539">
                  <c:v>0.164909</c:v>
                </c:pt>
                <c:pt idx="1540">
                  <c:v>0.164909</c:v>
                </c:pt>
                <c:pt idx="1541">
                  <c:v>4.16237E-2</c:v>
                </c:pt>
                <c:pt idx="1542">
                  <c:v>4.16237E-2</c:v>
                </c:pt>
                <c:pt idx="1543">
                  <c:v>0.51307400000000003</c:v>
                </c:pt>
                <c:pt idx="1544">
                  <c:v>0.51307400000000003</c:v>
                </c:pt>
                <c:pt idx="1545">
                  <c:v>0.384712</c:v>
                </c:pt>
                <c:pt idx="1546">
                  <c:v>0.384712</c:v>
                </c:pt>
                <c:pt idx="1547">
                  <c:v>0.16947899999999999</c:v>
                </c:pt>
                <c:pt idx="1548">
                  <c:v>0.16947899999999999</c:v>
                </c:pt>
                <c:pt idx="1549">
                  <c:v>0.156998</c:v>
                </c:pt>
                <c:pt idx="1550">
                  <c:v>0.156998</c:v>
                </c:pt>
                <c:pt idx="1551">
                  <c:v>2.3411100000000001E-2</c:v>
                </c:pt>
                <c:pt idx="1552">
                  <c:v>2.3411100000000001E-2</c:v>
                </c:pt>
                <c:pt idx="1553">
                  <c:v>0.57873399999999997</c:v>
                </c:pt>
                <c:pt idx="1554">
                  <c:v>0.57873399999999997</c:v>
                </c:pt>
                <c:pt idx="1555">
                  <c:v>0.10825600000000001</c:v>
                </c:pt>
                <c:pt idx="1556">
                  <c:v>0.10825600000000001</c:v>
                </c:pt>
                <c:pt idx="1557">
                  <c:v>0.60295699999999997</c:v>
                </c:pt>
                <c:pt idx="1558">
                  <c:v>0.60295699999999997</c:v>
                </c:pt>
                <c:pt idx="1559">
                  <c:v>6.3303499999999999E-2</c:v>
                </c:pt>
                <c:pt idx="1560">
                  <c:v>6.3303499999999999E-2</c:v>
                </c:pt>
                <c:pt idx="1561">
                  <c:v>2.8640599999999999E-2</c:v>
                </c:pt>
                <c:pt idx="1562">
                  <c:v>2.8640599999999999E-2</c:v>
                </c:pt>
                <c:pt idx="1563">
                  <c:v>0.42681599999999997</c:v>
                </c:pt>
                <c:pt idx="1564">
                  <c:v>0.42681599999999997</c:v>
                </c:pt>
                <c:pt idx="1565">
                  <c:v>0.48286699999999999</c:v>
                </c:pt>
                <c:pt idx="1566">
                  <c:v>0.48286699999999999</c:v>
                </c:pt>
                <c:pt idx="1567">
                  <c:v>0.183892</c:v>
                </c:pt>
                <c:pt idx="1568">
                  <c:v>0.183892</c:v>
                </c:pt>
                <c:pt idx="1569">
                  <c:v>0.55667599999999995</c:v>
                </c:pt>
                <c:pt idx="1570">
                  <c:v>0.55667599999999995</c:v>
                </c:pt>
                <c:pt idx="1571">
                  <c:v>0.69815300000000002</c:v>
                </c:pt>
                <c:pt idx="1572">
                  <c:v>0.69815300000000002</c:v>
                </c:pt>
                <c:pt idx="1573">
                  <c:v>0.42870900000000001</c:v>
                </c:pt>
                <c:pt idx="1574">
                  <c:v>0.42870900000000001</c:v>
                </c:pt>
                <c:pt idx="1575">
                  <c:v>3.7418300000000002E-2</c:v>
                </c:pt>
                <c:pt idx="1576">
                  <c:v>3.7418300000000002E-2</c:v>
                </c:pt>
                <c:pt idx="1577">
                  <c:v>0.56625400000000004</c:v>
                </c:pt>
                <c:pt idx="1578">
                  <c:v>0.56625400000000004</c:v>
                </c:pt>
                <c:pt idx="1579">
                  <c:v>9.3040999999999999E-2</c:v>
                </c:pt>
                <c:pt idx="1580">
                  <c:v>9.3040999999999999E-2</c:v>
                </c:pt>
                <c:pt idx="1581">
                  <c:v>3.8122499999999997E-2</c:v>
                </c:pt>
                <c:pt idx="1582">
                  <c:v>3.8122499999999997E-2</c:v>
                </c:pt>
                <c:pt idx="1583">
                  <c:v>0.621753</c:v>
                </c:pt>
                <c:pt idx="1584">
                  <c:v>0.621753</c:v>
                </c:pt>
                <c:pt idx="1585">
                  <c:v>0.48833599999999999</c:v>
                </c:pt>
                <c:pt idx="1586">
                  <c:v>0.48833599999999999</c:v>
                </c:pt>
                <c:pt idx="1587">
                  <c:v>0.77427299999999999</c:v>
                </c:pt>
                <c:pt idx="1588">
                  <c:v>0.77427299999999999</c:v>
                </c:pt>
                <c:pt idx="1589">
                  <c:v>0.17422899999999999</c:v>
                </c:pt>
                <c:pt idx="1590">
                  <c:v>0.17422899999999999</c:v>
                </c:pt>
                <c:pt idx="1591">
                  <c:v>0.36284100000000002</c:v>
                </c:pt>
                <c:pt idx="1592">
                  <c:v>0.36284100000000002</c:v>
                </c:pt>
                <c:pt idx="1593">
                  <c:v>0.110966</c:v>
                </c:pt>
                <c:pt idx="1594">
                  <c:v>0.110966</c:v>
                </c:pt>
                <c:pt idx="1595">
                  <c:v>0.37119799999999997</c:v>
                </c:pt>
                <c:pt idx="1596">
                  <c:v>0.37119799999999997</c:v>
                </c:pt>
                <c:pt idx="1597">
                  <c:v>0.139935</c:v>
                </c:pt>
                <c:pt idx="1598">
                  <c:v>0.139935</c:v>
                </c:pt>
                <c:pt idx="1599">
                  <c:v>0.21470700000000001</c:v>
                </c:pt>
                <c:pt idx="1600">
                  <c:v>0.21470700000000001</c:v>
                </c:pt>
                <c:pt idx="1601">
                  <c:v>0.39947700000000003</c:v>
                </c:pt>
                <c:pt idx="1602">
                  <c:v>0.39947700000000003</c:v>
                </c:pt>
                <c:pt idx="1603">
                  <c:v>0.34851399999999999</c:v>
                </c:pt>
                <c:pt idx="1604">
                  <c:v>0.34851399999999999</c:v>
                </c:pt>
                <c:pt idx="1605">
                  <c:v>0.158363</c:v>
                </c:pt>
                <c:pt idx="1606">
                  <c:v>0.158363</c:v>
                </c:pt>
                <c:pt idx="1607">
                  <c:v>0.38377699999999998</c:v>
                </c:pt>
                <c:pt idx="1608">
                  <c:v>0.38377699999999998</c:v>
                </c:pt>
                <c:pt idx="1609">
                  <c:v>0.167878</c:v>
                </c:pt>
                <c:pt idx="1610">
                  <c:v>0.167878</c:v>
                </c:pt>
                <c:pt idx="1611">
                  <c:v>4.02379E-2</c:v>
                </c:pt>
                <c:pt idx="1612">
                  <c:v>4.02379E-2</c:v>
                </c:pt>
                <c:pt idx="1613">
                  <c:v>5.3976299999999998E-2</c:v>
                </c:pt>
                <c:pt idx="1614">
                  <c:v>5.3976299999999998E-2</c:v>
                </c:pt>
                <c:pt idx="1615">
                  <c:v>3.5733399999999998E-2</c:v>
                </c:pt>
                <c:pt idx="1616">
                  <c:v>3.5733399999999998E-2</c:v>
                </c:pt>
                <c:pt idx="1617">
                  <c:v>7.7258900000000005E-2</c:v>
                </c:pt>
                <c:pt idx="1618">
                  <c:v>7.7258900000000005E-2</c:v>
                </c:pt>
                <c:pt idx="1619">
                  <c:v>0.56446499999999999</c:v>
                </c:pt>
                <c:pt idx="1620">
                  <c:v>0.56446499999999999</c:v>
                </c:pt>
                <c:pt idx="1621">
                  <c:v>0.15256</c:v>
                </c:pt>
                <c:pt idx="1622">
                  <c:v>0.15256</c:v>
                </c:pt>
                <c:pt idx="1623">
                  <c:v>0.21882099999999999</c:v>
                </c:pt>
                <c:pt idx="1624">
                  <c:v>0.21882099999999999</c:v>
                </c:pt>
                <c:pt idx="1625">
                  <c:v>9.7559599999999996E-2</c:v>
                </c:pt>
                <c:pt idx="1626">
                  <c:v>9.7559599999999996E-2</c:v>
                </c:pt>
                <c:pt idx="1627">
                  <c:v>8.9050400000000002E-2</c:v>
                </c:pt>
                <c:pt idx="1628">
                  <c:v>8.9050400000000002E-2</c:v>
                </c:pt>
                <c:pt idx="1629">
                  <c:v>0.32469900000000002</c:v>
                </c:pt>
                <c:pt idx="1630">
                  <c:v>0.32469900000000002</c:v>
                </c:pt>
                <c:pt idx="1631">
                  <c:v>0.31634499999999999</c:v>
                </c:pt>
                <c:pt idx="1632">
                  <c:v>0.31634499999999999</c:v>
                </c:pt>
                <c:pt idx="1633">
                  <c:v>0.15890799999999999</c:v>
                </c:pt>
                <c:pt idx="1634">
                  <c:v>0.15890799999999999</c:v>
                </c:pt>
                <c:pt idx="1635">
                  <c:v>0.233157</c:v>
                </c:pt>
                <c:pt idx="1636">
                  <c:v>0.233157</c:v>
                </c:pt>
                <c:pt idx="1637">
                  <c:v>3.6307699999999998E-2</c:v>
                </c:pt>
                <c:pt idx="1638">
                  <c:v>3.6307699999999998E-2</c:v>
                </c:pt>
                <c:pt idx="1639">
                  <c:v>7.9568799999999995E-2</c:v>
                </c:pt>
                <c:pt idx="1640">
                  <c:v>7.9568799999999995E-2</c:v>
                </c:pt>
                <c:pt idx="1641">
                  <c:v>0.163489</c:v>
                </c:pt>
                <c:pt idx="1642">
                  <c:v>0.163489</c:v>
                </c:pt>
                <c:pt idx="1643">
                  <c:v>0.188918</c:v>
                </c:pt>
                <c:pt idx="1644">
                  <c:v>0.188918</c:v>
                </c:pt>
                <c:pt idx="1645">
                  <c:v>0.33724399999999999</c:v>
                </c:pt>
                <c:pt idx="1646">
                  <c:v>0.33724399999999999</c:v>
                </c:pt>
                <c:pt idx="1647">
                  <c:v>6.6489000000000006E-2</c:v>
                </c:pt>
                <c:pt idx="1648">
                  <c:v>6.6489000000000006E-2</c:v>
                </c:pt>
                <c:pt idx="1649">
                  <c:v>6.5975800000000001E-2</c:v>
                </c:pt>
                <c:pt idx="1650">
                  <c:v>6.5975800000000001E-2</c:v>
                </c:pt>
                <c:pt idx="1651">
                  <c:v>6.8247199999999994E-2</c:v>
                </c:pt>
                <c:pt idx="1652">
                  <c:v>6.8247199999999994E-2</c:v>
                </c:pt>
                <c:pt idx="1653">
                  <c:v>0.11787499999999999</c:v>
                </c:pt>
                <c:pt idx="1654">
                  <c:v>0.11787499999999999</c:v>
                </c:pt>
                <c:pt idx="1655">
                  <c:v>0.32583600000000001</c:v>
                </c:pt>
                <c:pt idx="1656">
                  <c:v>0.32583600000000001</c:v>
                </c:pt>
                <c:pt idx="1657">
                  <c:v>0.23239099999999999</c:v>
                </c:pt>
                <c:pt idx="1658">
                  <c:v>0.23239099999999999</c:v>
                </c:pt>
                <c:pt idx="1659">
                  <c:v>0.12724299999999999</c:v>
                </c:pt>
                <c:pt idx="1660">
                  <c:v>0.12724299999999999</c:v>
                </c:pt>
                <c:pt idx="1661">
                  <c:v>0.139043</c:v>
                </c:pt>
                <c:pt idx="1662">
                  <c:v>0.139043</c:v>
                </c:pt>
                <c:pt idx="1663">
                  <c:v>0.26409300000000002</c:v>
                </c:pt>
                <c:pt idx="1664">
                  <c:v>0.26409300000000002</c:v>
                </c:pt>
                <c:pt idx="1665">
                  <c:v>0.73411599999999999</c:v>
                </c:pt>
                <c:pt idx="1666">
                  <c:v>0.73411599999999999</c:v>
                </c:pt>
                <c:pt idx="1667">
                  <c:v>0.43732599999999999</c:v>
                </c:pt>
                <c:pt idx="1668">
                  <c:v>0.43732599999999999</c:v>
                </c:pt>
                <c:pt idx="1669">
                  <c:v>0.13405400000000001</c:v>
                </c:pt>
                <c:pt idx="1670">
                  <c:v>0.13405400000000001</c:v>
                </c:pt>
                <c:pt idx="1671">
                  <c:v>0.35167500000000002</c:v>
                </c:pt>
                <c:pt idx="1672">
                  <c:v>0.35167500000000002</c:v>
                </c:pt>
                <c:pt idx="1673">
                  <c:v>0.407331</c:v>
                </c:pt>
                <c:pt idx="1674">
                  <c:v>0.407331</c:v>
                </c:pt>
                <c:pt idx="1675">
                  <c:v>0.143626</c:v>
                </c:pt>
                <c:pt idx="1676">
                  <c:v>0.143626</c:v>
                </c:pt>
                <c:pt idx="1677">
                  <c:v>0.43448500000000001</c:v>
                </c:pt>
                <c:pt idx="1678">
                  <c:v>0.43448500000000001</c:v>
                </c:pt>
                <c:pt idx="1679">
                  <c:v>0.40088499999999999</c:v>
                </c:pt>
                <c:pt idx="1680">
                  <c:v>0.40088499999999999</c:v>
                </c:pt>
                <c:pt idx="1681">
                  <c:v>0.46169300000000002</c:v>
                </c:pt>
                <c:pt idx="1682">
                  <c:v>0.46169300000000002</c:v>
                </c:pt>
                <c:pt idx="1683">
                  <c:v>5.2992999999999998E-2</c:v>
                </c:pt>
                <c:pt idx="1684">
                  <c:v>5.2992999999999998E-2</c:v>
                </c:pt>
                <c:pt idx="1685">
                  <c:v>0.217695</c:v>
                </c:pt>
                <c:pt idx="1686">
                  <c:v>0.217695</c:v>
                </c:pt>
                <c:pt idx="1687">
                  <c:v>0.20577699999999999</c:v>
                </c:pt>
                <c:pt idx="1688">
                  <c:v>0.20577699999999999</c:v>
                </c:pt>
                <c:pt idx="1689">
                  <c:v>0.10188899999999999</c:v>
                </c:pt>
                <c:pt idx="1690">
                  <c:v>0.10188899999999999</c:v>
                </c:pt>
                <c:pt idx="1691">
                  <c:v>3.8982900000000001E-2</c:v>
                </c:pt>
                <c:pt idx="1692">
                  <c:v>3.8982900000000001E-2</c:v>
                </c:pt>
                <c:pt idx="1693">
                  <c:v>0.36624600000000002</c:v>
                </c:pt>
                <c:pt idx="1694">
                  <c:v>0.36624600000000002</c:v>
                </c:pt>
                <c:pt idx="1695">
                  <c:v>0.46355099999999999</c:v>
                </c:pt>
                <c:pt idx="1696">
                  <c:v>0.46355099999999999</c:v>
                </c:pt>
                <c:pt idx="1697">
                  <c:v>9.38856E-2</c:v>
                </c:pt>
                <c:pt idx="1698">
                  <c:v>9.38856E-2</c:v>
                </c:pt>
                <c:pt idx="1699">
                  <c:v>8.3517499999999995E-2</c:v>
                </c:pt>
                <c:pt idx="1700">
                  <c:v>8.3517499999999995E-2</c:v>
                </c:pt>
                <c:pt idx="1701">
                  <c:v>0.65930500000000003</c:v>
                </c:pt>
                <c:pt idx="1702">
                  <c:v>0.65930500000000003</c:v>
                </c:pt>
                <c:pt idx="1703">
                  <c:v>0.19328699999999999</c:v>
                </c:pt>
                <c:pt idx="1704">
                  <c:v>0.19328699999999999</c:v>
                </c:pt>
                <c:pt idx="1705">
                  <c:v>1.545E-2</c:v>
                </c:pt>
                <c:pt idx="1706">
                  <c:v>1.545E-2</c:v>
                </c:pt>
                <c:pt idx="1707">
                  <c:v>0.40296399999999999</c:v>
                </c:pt>
                <c:pt idx="1708">
                  <c:v>0.40296399999999999</c:v>
                </c:pt>
                <c:pt idx="1709">
                  <c:v>0.31492399999999998</c:v>
                </c:pt>
                <c:pt idx="1710">
                  <c:v>0.31492399999999998</c:v>
                </c:pt>
                <c:pt idx="1711">
                  <c:v>0.50440700000000005</c:v>
                </c:pt>
                <c:pt idx="1712">
                  <c:v>0.50440700000000005</c:v>
                </c:pt>
                <c:pt idx="1713">
                  <c:v>0.39575900000000003</c:v>
                </c:pt>
                <c:pt idx="1714">
                  <c:v>0.39575900000000003</c:v>
                </c:pt>
                <c:pt idx="1715">
                  <c:v>0.48664099999999999</c:v>
                </c:pt>
                <c:pt idx="1716">
                  <c:v>0.48664099999999999</c:v>
                </c:pt>
                <c:pt idx="1717">
                  <c:v>0.19999400000000001</c:v>
                </c:pt>
                <c:pt idx="1718">
                  <c:v>0.19999400000000001</c:v>
                </c:pt>
                <c:pt idx="1719">
                  <c:v>0.34357300000000002</c:v>
                </c:pt>
                <c:pt idx="1720">
                  <c:v>0.34357300000000002</c:v>
                </c:pt>
                <c:pt idx="1721">
                  <c:v>0.242869</c:v>
                </c:pt>
                <c:pt idx="1722">
                  <c:v>0.242869</c:v>
                </c:pt>
                <c:pt idx="1723">
                  <c:v>0.38544699999999998</c:v>
                </c:pt>
                <c:pt idx="1724">
                  <c:v>0.38544699999999998</c:v>
                </c:pt>
                <c:pt idx="1725">
                  <c:v>0.24363399999999999</c:v>
                </c:pt>
                <c:pt idx="1726">
                  <c:v>0.24363399999999999</c:v>
                </c:pt>
                <c:pt idx="1727">
                  <c:v>0.28538999999999998</c:v>
                </c:pt>
                <c:pt idx="1728">
                  <c:v>0.28538999999999998</c:v>
                </c:pt>
                <c:pt idx="1729">
                  <c:v>0.43708799999999998</c:v>
                </c:pt>
                <c:pt idx="1730">
                  <c:v>0.43708799999999998</c:v>
                </c:pt>
                <c:pt idx="1731">
                  <c:v>0.58385600000000004</c:v>
                </c:pt>
                <c:pt idx="1732">
                  <c:v>0.58385600000000004</c:v>
                </c:pt>
                <c:pt idx="1733">
                  <c:v>0.37829800000000002</c:v>
                </c:pt>
                <c:pt idx="1734">
                  <c:v>0.37829800000000002</c:v>
                </c:pt>
                <c:pt idx="1735">
                  <c:v>0.45308399999999999</c:v>
                </c:pt>
                <c:pt idx="1736">
                  <c:v>0.45308399999999999</c:v>
                </c:pt>
                <c:pt idx="1737">
                  <c:v>0.74168000000000001</c:v>
                </c:pt>
                <c:pt idx="1738">
                  <c:v>0.74168000000000001</c:v>
                </c:pt>
                <c:pt idx="1739">
                  <c:v>0.30719400000000002</c:v>
                </c:pt>
                <c:pt idx="1740">
                  <c:v>0.30719400000000002</c:v>
                </c:pt>
                <c:pt idx="1741">
                  <c:v>0.13400100000000001</c:v>
                </c:pt>
                <c:pt idx="1742">
                  <c:v>0.13400100000000001</c:v>
                </c:pt>
                <c:pt idx="1743">
                  <c:v>0.46904899999999999</c:v>
                </c:pt>
                <c:pt idx="1744">
                  <c:v>0.46904899999999999</c:v>
                </c:pt>
                <c:pt idx="1745">
                  <c:v>0.10373300000000001</c:v>
                </c:pt>
                <c:pt idx="1746">
                  <c:v>0.10373300000000001</c:v>
                </c:pt>
                <c:pt idx="1747">
                  <c:v>0.30036400000000002</c:v>
                </c:pt>
                <c:pt idx="1748">
                  <c:v>0.30036400000000002</c:v>
                </c:pt>
                <c:pt idx="1749">
                  <c:v>7.0143399999999995E-2</c:v>
                </c:pt>
                <c:pt idx="1750">
                  <c:v>7.0143399999999995E-2</c:v>
                </c:pt>
                <c:pt idx="1751">
                  <c:v>0.426539</c:v>
                </c:pt>
                <c:pt idx="1752">
                  <c:v>0.426539</c:v>
                </c:pt>
                <c:pt idx="1753">
                  <c:v>0.32257200000000003</c:v>
                </c:pt>
                <c:pt idx="1754">
                  <c:v>0.32257200000000003</c:v>
                </c:pt>
                <c:pt idx="1755">
                  <c:v>0.77709700000000004</c:v>
                </c:pt>
                <c:pt idx="1756">
                  <c:v>0.77709700000000004</c:v>
                </c:pt>
                <c:pt idx="1757">
                  <c:v>0.73666100000000001</c:v>
                </c:pt>
                <c:pt idx="1758">
                  <c:v>0.73666100000000001</c:v>
                </c:pt>
                <c:pt idx="1759">
                  <c:v>4.8906999999999999E-2</c:v>
                </c:pt>
                <c:pt idx="1760">
                  <c:v>4.8906999999999999E-2</c:v>
                </c:pt>
                <c:pt idx="1761">
                  <c:v>0.66778000000000004</c:v>
                </c:pt>
                <c:pt idx="1762">
                  <c:v>0.66778000000000004</c:v>
                </c:pt>
                <c:pt idx="1763">
                  <c:v>0.67389399999999999</c:v>
                </c:pt>
                <c:pt idx="1764">
                  <c:v>0.67389399999999999</c:v>
                </c:pt>
                <c:pt idx="1765">
                  <c:v>0.17602499999999999</c:v>
                </c:pt>
                <c:pt idx="1766">
                  <c:v>0.17602499999999999</c:v>
                </c:pt>
                <c:pt idx="1767">
                  <c:v>0.363367</c:v>
                </c:pt>
                <c:pt idx="1768">
                  <c:v>0.363367</c:v>
                </c:pt>
                <c:pt idx="1769">
                  <c:v>0.25177699999999997</c:v>
                </c:pt>
                <c:pt idx="1770">
                  <c:v>0.25177699999999997</c:v>
                </c:pt>
                <c:pt idx="1771">
                  <c:v>0.27503300000000003</c:v>
                </c:pt>
                <c:pt idx="1772">
                  <c:v>0.27503300000000003</c:v>
                </c:pt>
                <c:pt idx="1773">
                  <c:v>0.725298</c:v>
                </c:pt>
                <c:pt idx="1774">
                  <c:v>0.725298</c:v>
                </c:pt>
                <c:pt idx="1775">
                  <c:v>0.239093</c:v>
                </c:pt>
                <c:pt idx="1776">
                  <c:v>0.239093</c:v>
                </c:pt>
                <c:pt idx="1777">
                  <c:v>0.107517</c:v>
                </c:pt>
                <c:pt idx="1778">
                  <c:v>0.107517</c:v>
                </c:pt>
                <c:pt idx="1779">
                  <c:v>0.17444999999999999</c:v>
                </c:pt>
                <c:pt idx="1780">
                  <c:v>0.17444999999999999</c:v>
                </c:pt>
                <c:pt idx="1781">
                  <c:v>0.58549600000000002</c:v>
                </c:pt>
                <c:pt idx="1782">
                  <c:v>0.58549600000000002</c:v>
                </c:pt>
                <c:pt idx="1783">
                  <c:v>0.13030600000000001</c:v>
                </c:pt>
                <c:pt idx="1784">
                  <c:v>0.13030600000000001</c:v>
                </c:pt>
                <c:pt idx="1785">
                  <c:v>0.48881599999999997</c:v>
                </c:pt>
                <c:pt idx="1786">
                  <c:v>0.48881599999999997</c:v>
                </c:pt>
                <c:pt idx="1787">
                  <c:v>0.53584399999999999</c:v>
                </c:pt>
                <c:pt idx="1788">
                  <c:v>0.53584399999999999</c:v>
                </c:pt>
                <c:pt idx="1789">
                  <c:v>3.0452E-2</c:v>
                </c:pt>
                <c:pt idx="1790">
                  <c:v>3.0452E-2</c:v>
                </c:pt>
                <c:pt idx="1791">
                  <c:v>0.68143799999999999</c:v>
                </c:pt>
                <c:pt idx="1792">
                  <c:v>0.68143799999999999</c:v>
                </c:pt>
                <c:pt idx="1793">
                  <c:v>0.41688700000000001</c:v>
                </c:pt>
                <c:pt idx="1794">
                  <c:v>0.41688700000000001</c:v>
                </c:pt>
                <c:pt idx="1795">
                  <c:v>0.35160400000000003</c:v>
                </c:pt>
                <c:pt idx="1796">
                  <c:v>0.35160400000000003</c:v>
                </c:pt>
                <c:pt idx="1797">
                  <c:v>0.23847599999999999</c:v>
                </c:pt>
                <c:pt idx="1798">
                  <c:v>0.23847599999999999</c:v>
                </c:pt>
                <c:pt idx="1799">
                  <c:v>0.824044</c:v>
                </c:pt>
                <c:pt idx="1800">
                  <c:v>0.824044</c:v>
                </c:pt>
                <c:pt idx="1801">
                  <c:v>0.26827699999999999</c:v>
                </c:pt>
                <c:pt idx="1802">
                  <c:v>0.26827699999999999</c:v>
                </c:pt>
                <c:pt idx="1803">
                  <c:v>0.347468</c:v>
                </c:pt>
                <c:pt idx="1804">
                  <c:v>0.347468</c:v>
                </c:pt>
                <c:pt idx="1805">
                  <c:v>0.35516700000000001</c:v>
                </c:pt>
                <c:pt idx="1806">
                  <c:v>0.35516700000000001</c:v>
                </c:pt>
                <c:pt idx="1807">
                  <c:v>0.31018000000000001</c:v>
                </c:pt>
                <c:pt idx="1808">
                  <c:v>0.31018000000000001</c:v>
                </c:pt>
                <c:pt idx="1809">
                  <c:v>0.58031500000000003</c:v>
                </c:pt>
                <c:pt idx="1810">
                  <c:v>0.58031500000000003</c:v>
                </c:pt>
                <c:pt idx="1811">
                  <c:v>0.184225</c:v>
                </c:pt>
                <c:pt idx="1812">
                  <c:v>0.184225</c:v>
                </c:pt>
                <c:pt idx="1813">
                  <c:v>0.25576199999999999</c:v>
                </c:pt>
                <c:pt idx="1814">
                  <c:v>0.25576199999999999</c:v>
                </c:pt>
                <c:pt idx="1815">
                  <c:v>0.26298500000000002</c:v>
                </c:pt>
                <c:pt idx="1816">
                  <c:v>0.26298500000000002</c:v>
                </c:pt>
                <c:pt idx="1817">
                  <c:v>0.350468</c:v>
                </c:pt>
                <c:pt idx="1818">
                  <c:v>0.350468</c:v>
                </c:pt>
                <c:pt idx="1819">
                  <c:v>9.7668400000000002E-2</c:v>
                </c:pt>
                <c:pt idx="1820">
                  <c:v>9.7668400000000002E-2</c:v>
                </c:pt>
                <c:pt idx="1821">
                  <c:v>4.5563899999999997E-2</c:v>
                </c:pt>
                <c:pt idx="1822">
                  <c:v>4.5563899999999997E-2</c:v>
                </c:pt>
                <c:pt idx="1823">
                  <c:v>3.9225299999999998E-2</c:v>
                </c:pt>
                <c:pt idx="1824">
                  <c:v>3.9225299999999998E-2</c:v>
                </c:pt>
                <c:pt idx="1825">
                  <c:v>0.22933000000000001</c:v>
                </c:pt>
                <c:pt idx="1826">
                  <c:v>0.22933000000000001</c:v>
                </c:pt>
                <c:pt idx="1827">
                  <c:v>0.37568499999999999</c:v>
                </c:pt>
                <c:pt idx="1828">
                  <c:v>0.37568499999999999</c:v>
                </c:pt>
                <c:pt idx="1829">
                  <c:v>4.4568099999999999E-2</c:v>
                </c:pt>
                <c:pt idx="1830">
                  <c:v>4.4568099999999999E-2</c:v>
                </c:pt>
                <c:pt idx="1831">
                  <c:v>0.35930200000000001</c:v>
                </c:pt>
                <c:pt idx="1832">
                  <c:v>0.35930200000000001</c:v>
                </c:pt>
                <c:pt idx="1833">
                  <c:v>0.17630299999999999</c:v>
                </c:pt>
                <c:pt idx="1834">
                  <c:v>0.17630299999999999</c:v>
                </c:pt>
                <c:pt idx="1835">
                  <c:v>0.32591999999999999</c:v>
                </c:pt>
                <c:pt idx="1836">
                  <c:v>0.32591999999999999</c:v>
                </c:pt>
                <c:pt idx="1837">
                  <c:v>0.265764</c:v>
                </c:pt>
                <c:pt idx="1838">
                  <c:v>0.265764</c:v>
                </c:pt>
                <c:pt idx="1839">
                  <c:v>0.36041000000000001</c:v>
                </c:pt>
                <c:pt idx="1840">
                  <c:v>0.36041000000000001</c:v>
                </c:pt>
                <c:pt idx="1841">
                  <c:v>0.16305700000000001</c:v>
                </c:pt>
                <c:pt idx="1842">
                  <c:v>0.16305700000000001</c:v>
                </c:pt>
                <c:pt idx="1843">
                  <c:v>0.42156900000000003</c:v>
                </c:pt>
                <c:pt idx="1844">
                  <c:v>0.42156900000000003</c:v>
                </c:pt>
                <c:pt idx="1845">
                  <c:v>0.24135100000000001</c:v>
                </c:pt>
                <c:pt idx="1846">
                  <c:v>0.24135100000000001</c:v>
                </c:pt>
                <c:pt idx="1847">
                  <c:v>0.19478200000000001</c:v>
                </c:pt>
                <c:pt idx="1848">
                  <c:v>0.19478200000000001</c:v>
                </c:pt>
                <c:pt idx="1849">
                  <c:v>0.34351700000000002</c:v>
                </c:pt>
                <c:pt idx="1850">
                  <c:v>0.34351700000000002</c:v>
                </c:pt>
                <c:pt idx="1851">
                  <c:v>7.8456999999999999E-2</c:v>
                </c:pt>
                <c:pt idx="1852">
                  <c:v>7.8456999999999999E-2</c:v>
                </c:pt>
                <c:pt idx="1853">
                  <c:v>0.48610799999999998</c:v>
                </c:pt>
                <c:pt idx="1854">
                  <c:v>0.48610799999999998</c:v>
                </c:pt>
                <c:pt idx="1855">
                  <c:v>0.223361</c:v>
                </c:pt>
                <c:pt idx="1856">
                  <c:v>0.223361</c:v>
                </c:pt>
                <c:pt idx="1857">
                  <c:v>0.51872499999999999</c:v>
                </c:pt>
                <c:pt idx="1858">
                  <c:v>0.51872499999999999</c:v>
                </c:pt>
                <c:pt idx="1859">
                  <c:v>0.13184599999999999</c:v>
                </c:pt>
                <c:pt idx="1860">
                  <c:v>0.13184599999999999</c:v>
                </c:pt>
                <c:pt idx="1861">
                  <c:v>0.14014799999999999</c:v>
                </c:pt>
                <c:pt idx="1862">
                  <c:v>0.14014799999999999</c:v>
                </c:pt>
                <c:pt idx="1863">
                  <c:v>9.7668400000000002E-2</c:v>
                </c:pt>
                <c:pt idx="1864">
                  <c:v>9.7668400000000002E-2</c:v>
                </c:pt>
                <c:pt idx="1865">
                  <c:v>0.231072</c:v>
                </c:pt>
                <c:pt idx="1866">
                  <c:v>0.231072</c:v>
                </c:pt>
                <c:pt idx="1867">
                  <c:v>0.197742</c:v>
                </c:pt>
                <c:pt idx="1868">
                  <c:v>0.197742</c:v>
                </c:pt>
                <c:pt idx="1869">
                  <c:v>0.55825400000000003</c:v>
                </c:pt>
                <c:pt idx="1870">
                  <c:v>0.55825400000000003</c:v>
                </c:pt>
                <c:pt idx="1871">
                  <c:v>0.63057700000000005</c:v>
                </c:pt>
                <c:pt idx="1872">
                  <c:v>0.63057700000000005</c:v>
                </c:pt>
                <c:pt idx="1873">
                  <c:v>0.48610799999999998</c:v>
                </c:pt>
                <c:pt idx="1874">
                  <c:v>0.48610799999999998</c:v>
                </c:pt>
                <c:pt idx="1875">
                  <c:v>0.48319099999999998</c:v>
                </c:pt>
                <c:pt idx="1876">
                  <c:v>0.48319099999999998</c:v>
                </c:pt>
                <c:pt idx="1877">
                  <c:v>0.15620400000000001</c:v>
                </c:pt>
                <c:pt idx="1878">
                  <c:v>0.15620400000000001</c:v>
                </c:pt>
                <c:pt idx="1879">
                  <c:v>0.64316200000000001</c:v>
                </c:pt>
                <c:pt idx="1880">
                  <c:v>0.64316200000000001</c:v>
                </c:pt>
                <c:pt idx="1881">
                  <c:v>0.1148</c:v>
                </c:pt>
                <c:pt idx="1882">
                  <c:v>0.1148</c:v>
                </c:pt>
                <c:pt idx="1883">
                  <c:v>0.95593099999999998</c:v>
                </c:pt>
                <c:pt idx="1884">
                  <c:v>0.95593099999999998</c:v>
                </c:pt>
                <c:pt idx="1885">
                  <c:v>0.71773699999999996</c:v>
                </c:pt>
                <c:pt idx="1886">
                  <c:v>0.71773699999999996</c:v>
                </c:pt>
                <c:pt idx="1887">
                  <c:v>0.50976299999999997</c:v>
                </c:pt>
                <c:pt idx="1888">
                  <c:v>0.50976299999999997</c:v>
                </c:pt>
                <c:pt idx="1889">
                  <c:v>1.27717E-2</c:v>
                </c:pt>
                <c:pt idx="1890">
                  <c:v>1.27717E-2</c:v>
                </c:pt>
                <c:pt idx="1891">
                  <c:v>0.48584500000000003</c:v>
                </c:pt>
                <c:pt idx="1892">
                  <c:v>0.48584500000000003</c:v>
                </c:pt>
                <c:pt idx="1893">
                  <c:v>0.88802899999999996</c:v>
                </c:pt>
                <c:pt idx="1894">
                  <c:v>0.88802899999999996</c:v>
                </c:pt>
                <c:pt idx="1895">
                  <c:v>0.31100100000000003</c:v>
                </c:pt>
                <c:pt idx="1896">
                  <c:v>0.31100100000000003</c:v>
                </c:pt>
                <c:pt idx="1897">
                  <c:v>0.685921</c:v>
                </c:pt>
                <c:pt idx="1898">
                  <c:v>0.685921</c:v>
                </c:pt>
                <c:pt idx="1899">
                  <c:v>0.26151000000000002</c:v>
                </c:pt>
                <c:pt idx="1900">
                  <c:v>0.26151000000000002</c:v>
                </c:pt>
                <c:pt idx="1901">
                  <c:v>0.42217700000000002</c:v>
                </c:pt>
                <c:pt idx="1902">
                  <c:v>0.42217700000000002</c:v>
                </c:pt>
                <c:pt idx="1903">
                  <c:v>0.53565700000000005</c:v>
                </c:pt>
                <c:pt idx="1904">
                  <c:v>0.53565700000000005</c:v>
                </c:pt>
                <c:pt idx="1905">
                  <c:v>0.807222</c:v>
                </c:pt>
                <c:pt idx="1906">
                  <c:v>0.807222</c:v>
                </c:pt>
                <c:pt idx="1907">
                  <c:v>1</c:v>
                </c:pt>
                <c:pt idx="1908">
                  <c:v>1</c:v>
                </c:pt>
                <c:pt idx="1909">
                  <c:v>0.73938300000000001</c:v>
                </c:pt>
                <c:pt idx="1910">
                  <c:v>0.73938300000000001</c:v>
                </c:pt>
                <c:pt idx="1911">
                  <c:v>6.6232700000000005E-2</c:v>
                </c:pt>
                <c:pt idx="1912">
                  <c:v>6.6232700000000005E-2</c:v>
                </c:pt>
                <c:pt idx="1913">
                  <c:v>0.26815899999999998</c:v>
                </c:pt>
                <c:pt idx="1914">
                  <c:v>0.26815899999999998</c:v>
                </c:pt>
                <c:pt idx="1915">
                  <c:v>0.96675100000000003</c:v>
                </c:pt>
                <c:pt idx="1916">
                  <c:v>0.96675100000000003</c:v>
                </c:pt>
                <c:pt idx="1917">
                  <c:v>0.20754600000000001</c:v>
                </c:pt>
                <c:pt idx="1918">
                  <c:v>0.20754600000000001</c:v>
                </c:pt>
                <c:pt idx="1919">
                  <c:v>0.28120299999999998</c:v>
                </c:pt>
                <c:pt idx="1920">
                  <c:v>0.28120299999999998</c:v>
                </c:pt>
                <c:pt idx="1921">
                  <c:v>0.66555200000000003</c:v>
                </c:pt>
                <c:pt idx="1922">
                  <c:v>0.66555200000000003</c:v>
                </c:pt>
                <c:pt idx="1923">
                  <c:v>0.232929</c:v>
                </c:pt>
                <c:pt idx="1924">
                  <c:v>0.232929</c:v>
                </c:pt>
                <c:pt idx="1925">
                  <c:v>0.63648800000000005</c:v>
                </c:pt>
                <c:pt idx="1926">
                  <c:v>0.63648800000000005</c:v>
                </c:pt>
                <c:pt idx="1927">
                  <c:v>0.311338</c:v>
                </c:pt>
                <c:pt idx="1928">
                  <c:v>0.311338</c:v>
                </c:pt>
                <c:pt idx="1929">
                  <c:v>0.182008</c:v>
                </c:pt>
                <c:pt idx="1930">
                  <c:v>0.182008</c:v>
                </c:pt>
                <c:pt idx="1931">
                  <c:v>0.82209299999999996</c:v>
                </c:pt>
                <c:pt idx="1932">
                  <c:v>0.82209299999999996</c:v>
                </c:pt>
                <c:pt idx="1933">
                  <c:v>0.281941</c:v>
                </c:pt>
                <c:pt idx="1934">
                  <c:v>0.281941</c:v>
                </c:pt>
                <c:pt idx="1935">
                  <c:v>0.31148700000000001</c:v>
                </c:pt>
                <c:pt idx="1936">
                  <c:v>0.31148700000000001</c:v>
                </c:pt>
                <c:pt idx="1937">
                  <c:v>0.54016200000000003</c:v>
                </c:pt>
                <c:pt idx="1938">
                  <c:v>0.54016200000000003</c:v>
                </c:pt>
                <c:pt idx="1939">
                  <c:v>0.297568</c:v>
                </c:pt>
                <c:pt idx="1940">
                  <c:v>0.297568</c:v>
                </c:pt>
                <c:pt idx="1941">
                  <c:v>7.8740199999999996E-2</c:v>
                </c:pt>
                <c:pt idx="1942">
                  <c:v>7.8740199999999996E-2</c:v>
                </c:pt>
                <c:pt idx="1943">
                  <c:v>0.159411</c:v>
                </c:pt>
                <c:pt idx="1944">
                  <c:v>0.159411</c:v>
                </c:pt>
                <c:pt idx="1945">
                  <c:v>0.46454600000000001</c:v>
                </c:pt>
                <c:pt idx="1946">
                  <c:v>0.46454600000000001</c:v>
                </c:pt>
                <c:pt idx="1947">
                  <c:v>0.493834</c:v>
                </c:pt>
                <c:pt idx="1948">
                  <c:v>0.493834</c:v>
                </c:pt>
                <c:pt idx="1949">
                  <c:v>0.31875999999999999</c:v>
                </c:pt>
                <c:pt idx="1950">
                  <c:v>0.31875999999999999</c:v>
                </c:pt>
                <c:pt idx="1951">
                  <c:v>0.375637</c:v>
                </c:pt>
                <c:pt idx="1952">
                  <c:v>0.375637</c:v>
                </c:pt>
                <c:pt idx="1953">
                  <c:v>4.9076300000000003E-2</c:v>
                </c:pt>
                <c:pt idx="1954">
                  <c:v>4.9076300000000003E-2</c:v>
                </c:pt>
                <c:pt idx="1955">
                  <c:v>0.448098</c:v>
                </c:pt>
                <c:pt idx="1956">
                  <c:v>0.448098</c:v>
                </c:pt>
                <c:pt idx="1957">
                  <c:v>0.88321899999999998</c:v>
                </c:pt>
                <c:pt idx="1958">
                  <c:v>0.88321899999999998</c:v>
                </c:pt>
                <c:pt idx="1959">
                  <c:v>0.42418400000000001</c:v>
                </c:pt>
                <c:pt idx="1960">
                  <c:v>0.42418400000000001</c:v>
                </c:pt>
                <c:pt idx="1961">
                  <c:v>0.19691600000000001</c:v>
                </c:pt>
                <c:pt idx="1962">
                  <c:v>0.19691600000000001</c:v>
                </c:pt>
                <c:pt idx="1963">
                  <c:v>0.426736</c:v>
                </c:pt>
                <c:pt idx="1964">
                  <c:v>0.426736</c:v>
                </c:pt>
                <c:pt idx="1965">
                  <c:v>0.66870300000000005</c:v>
                </c:pt>
                <c:pt idx="1966">
                  <c:v>0.66870300000000005</c:v>
                </c:pt>
                <c:pt idx="1967">
                  <c:v>0.14451800000000001</c:v>
                </c:pt>
                <c:pt idx="1968">
                  <c:v>0.14451800000000001</c:v>
                </c:pt>
                <c:pt idx="1969">
                  <c:v>0.50736199999999998</c:v>
                </c:pt>
                <c:pt idx="1970">
                  <c:v>0.50736199999999998</c:v>
                </c:pt>
                <c:pt idx="1971">
                  <c:v>0.50624999999999998</c:v>
                </c:pt>
                <c:pt idx="1972">
                  <c:v>0.50624999999999998</c:v>
                </c:pt>
                <c:pt idx="1973">
                  <c:v>0.370174</c:v>
                </c:pt>
                <c:pt idx="1974">
                  <c:v>0.370174</c:v>
                </c:pt>
                <c:pt idx="1975">
                  <c:v>0.93590600000000002</c:v>
                </c:pt>
                <c:pt idx="1976">
                  <c:v>0.93590600000000002</c:v>
                </c:pt>
                <c:pt idx="1977">
                  <c:v>0.78595800000000005</c:v>
                </c:pt>
                <c:pt idx="1978">
                  <c:v>0.78595800000000005</c:v>
                </c:pt>
                <c:pt idx="1979">
                  <c:v>0.94051799999999997</c:v>
                </c:pt>
                <c:pt idx="1980">
                  <c:v>0.94051799999999997</c:v>
                </c:pt>
                <c:pt idx="1981">
                  <c:v>0.20825199999999999</c:v>
                </c:pt>
                <c:pt idx="1982">
                  <c:v>0.20825199999999999</c:v>
                </c:pt>
                <c:pt idx="1983">
                  <c:v>0.35686299999999999</c:v>
                </c:pt>
                <c:pt idx="1984">
                  <c:v>0.35686299999999999</c:v>
                </c:pt>
                <c:pt idx="1985">
                  <c:v>0.243612</c:v>
                </c:pt>
                <c:pt idx="1986">
                  <c:v>0.243612</c:v>
                </c:pt>
                <c:pt idx="1987">
                  <c:v>0.35772900000000002</c:v>
                </c:pt>
                <c:pt idx="1988">
                  <c:v>0.35772900000000002</c:v>
                </c:pt>
                <c:pt idx="1989">
                  <c:v>0.89455300000000004</c:v>
                </c:pt>
                <c:pt idx="1990">
                  <c:v>0.89455300000000004</c:v>
                </c:pt>
                <c:pt idx="1991">
                  <c:v>0.32728499999999999</c:v>
                </c:pt>
                <c:pt idx="1992">
                  <c:v>0.32728499999999999</c:v>
                </c:pt>
                <c:pt idx="1993">
                  <c:v>0.97954399999999997</c:v>
                </c:pt>
                <c:pt idx="1994">
                  <c:v>0.97954399999999997</c:v>
                </c:pt>
                <c:pt idx="1995">
                  <c:v>0.20732200000000001</c:v>
                </c:pt>
                <c:pt idx="1996">
                  <c:v>0.20732200000000001</c:v>
                </c:pt>
                <c:pt idx="1997">
                  <c:v>0.24990100000000001</c:v>
                </c:pt>
                <c:pt idx="1998">
                  <c:v>0.24990100000000001</c:v>
                </c:pt>
                <c:pt idx="1999">
                  <c:v>0.260708</c:v>
                </c:pt>
                <c:pt idx="2000">
                  <c:v>0.260708</c:v>
                </c:pt>
                <c:pt idx="2001">
                  <c:v>0.113986</c:v>
                </c:pt>
                <c:pt idx="2002">
                  <c:v>0.113986</c:v>
                </c:pt>
                <c:pt idx="2003">
                  <c:v>0.42896099999999998</c:v>
                </c:pt>
                <c:pt idx="2004">
                  <c:v>0.42896099999999998</c:v>
                </c:pt>
                <c:pt idx="2005">
                  <c:v>0.37923400000000002</c:v>
                </c:pt>
                <c:pt idx="2006">
                  <c:v>0.37923400000000002</c:v>
                </c:pt>
                <c:pt idx="2007">
                  <c:v>0.64463300000000001</c:v>
                </c:pt>
                <c:pt idx="2008">
                  <c:v>0.64463300000000001</c:v>
                </c:pt>
                <c:pt idx="2009">
                  <c:v>0.54097600000000001</c:v>
                </c:pt>
                <c:pt idx="2010">
                  <c:v>0.54097600000000001</c:v>
                </c:pt>
                <c:pt idx="2011">
                  <c:v>0.54846399999999995</c:v>
                </c:pt>
                <c:pt idx="2012">
                  <c:v>0.54846399999999995</c:v>
                </c:pt>
                <c:pt idx="2013">
                  <c:v>0.21678600000000001</c:v>
                </c:pt>
                <c:pt idx="2014">
                  <c:v>0.21678600000000001</c:v>
                </c:pt>
                <c:pt idx="2015">
                  <c:v>0.20153499999999999</c:v>
                </c:pt>
                <c:pt idx="2016">
                  <c:v>0.20153499999999999</c:v>
                </c:pt>
                <c:pt idx="2017">
                  <c:v>0.34653</c:v>
                </c:pt>
                <c:pt idx="2018">
                  <c:v>0.34653</c:v>
                </c:pt>
                <c:pt idx="2019">
                  <c:v>8.1774700000000006E-2</c:v>
                </c:pt>
                <c:pt idx="2020">
                  <c:v>8.1774700000000006E-2</c:v>
                </c:pt>
                <c:pt idx="2021">
                  <c:v>0.46506199999999998</c:v>
                </c:pt>
                <c:pt idx="2022">
                  <c:v>0.46506199999999998</c:v>
                </c:pt>
                <c:pt idx="2023">
                  <c:v>0.83156699999999995</c:v>
                </c:pt>
                <c:pt idx="2024">
                  <c:v>0.83156699999999995</c:v>
                </c:pt>
                <c:pt idx="2025">
                  <c:v>0.36768800000000001</c:v>
                </c:pt>
                <c:pt idx="2026">
                  <c:v>0.36768800000000001</c:v>
                </c:pt>
                <c:pt idx="2027">
                  <c:v>0.63231499999999996</c:v>
                </c:pt>
                <c:pt idx="2028">
                  <c:v>0.63231499999999996</c:v>
                </c:pt>
                <c:pt idx="2029">
                  <c:v>0.51034900000000005</c:v>
                </c:pt>
                <c:pt idx="2030">
                  <c:v>0.51034900000000005</c:v>
                </c:pt>
                <c:pt idx="2031">
                  <c:v>0.157888</c:v>
                </c:pt>
                <c:pt idx="2032">
                  <c:v>0.157888</c:v>
                </c:pt>
                <c:pt idx="2033">
                  <c:v>0.77470600000000001</c:v>
                </c:pt>
                <c:pt idx="2034">
                  <c:v>0.77470600000000001</c:v>
                </c:pt>
                <c:pt idx="2035">
                  <c:v>0.57497900000000002</c:v>
                </c:pt>
                <c:pt idx="2036">
                  <c:v>0.57497900000000002</c:v>
                </c:pt>
                <c:pt idx="2037">
                  <c:v>0.47411700000000001</c:v>
                </c:pt>
                <c:pt idx="2038">
                  <c:v>0.47411700000000001</c:v>
                </c:pt>
                <c:pt idx="2039">
                  <c:v>0.40293400000000001</c:v>
                </c:pt>
                <c:pt idx="2040">
                  <c:v>0.40293400000000001</c:v>
                </c:pt>
                <c:pt idx="2041">
                  <c:v>0.26905699999999999</c:v>
                </c:pt>
                <c:pt idx="2042">
                  <c:v>0.26905699999999999</c:v>
                </c:pt>
                <c:pt idx="2043">
                  <c:v>0.33823500000000001</c:v>
                </c:pt>
                <c:pt idx="2044">
                  <c:v>0.33823500000000001</c:v>
                </c:pt>
                <c:pt idx="2045">
                  <c:v>0.33923399999999998</c:v>
                </c:pt>
                <c:pt idx="2046">
                  <c:v>0.33923399999999998</c:v>
                </c:pt>
                <c:pt idx="2047">
                  <c:v>0.295987</c:v>
                </c:pt>
                <c:pt idx="2048">
                  <c:v>0.295987</c:v>
                </c:pt>
                <c:pt idx="2049">
                  <c:v>0.43754500000000002</c:v>
                </c:pt>
                <c:pt idx="2050">
                  <c:v>0.43754500000000002</c:v>
                </c:pt>
                <c:pt idx="2051">
                  <c:v>0.50891299999999995</c:v>
                </c:pt>
                <c:pt idx="2052">
                  <c:v>0.50891299999999995</c:v>
                </c:pt>
                <c:pt idx="2053">
                  <c:v>0.57923199999999997</c:v>
                </c:pt>
                <c:pt idx="2054">
                  <c:v>0.57923199999999997</c:v>
                </c:pt>
                <c:pt idx="2055">
                  <c:v>0.33537400000000001</c:v>
                </c:pt>
                <c:pt idx="2056">
                  <c:v>0.33537400000000001</c:v>
                </c:pt>
                <c:pt idx="2057">
                  <c:v>0.30903599999999998</c:v>
                </c:pt>
                <c:pt idx="2058">
                  <c:v>0.30903599999999998</c:v>
                </c:pt>
                <c:pt idx="2059">
                  <c:v>0.392069</c:v>
                </c:pt>
                <c:pt idx="2060">
                  <c:v>0.392069</c:v>
                </c:pt>
                <c:pt idx="2061">
                  <c:v>0.46709000000000001</c:v>
                </c:pt>
                <c:pt idx="2062">
                  <c:v>0.46709000000000001</c:v>
                </c:pt>
                <c:pt idx="2063">
                  <c:v>0.82804199999999994</c:v>
                </c:pt>
                <c:pt idx="2064">
                  <c:v>0.82804199999999994</c:v>
                </c:pt>
                <c:pt idx="2065">
                  <c:v>0.59362599999999999</c:v>
                </c:pt>
                <c:pt idx="2066">
                  <c:v>0.59362599999999999</c:v>
                </c:pt>
                <c:pt idx="2067">
                  <c:v>0.86090599999999995</c:v>
                </c:pt>
                <c:pt idx="2068">
                  <c:v>0.86090599999999995</c:v>
                </c:pt>
                <c:pt idx="2069">
                  <c:v>2.4589E-2</c:v>
                </c:pt>
                <c:pt idx="2070">
                  <c:v>2.4589E-2</c:v>
                </c:pt>
                <c:pt idx="2071">
                  <c:v>3.3318399999999998E-2</c:v>
                </c:pt>
                <c:pt idx="2072">
                  <c:v>3.3318399999999998E-2</c:v>
                </c:pt>
                <c:pt idx="2073">
                  <c:v>0.67435900000000004</c:v>
                </c:pt>
                <c:pt idx="2074">
                  <c:v>0.67435900000000004</c:v>
                </c:pt>
                <c:pt idx="2075">
                  <c:v>9.7306100000000006E-2</c:v>
                </c:pt>
                <c:pt idx="2076">
                  <c:v>9.7306100000000006E-2</c:v>
                </c:pt>
                <c:pt idx="2077">
                  <c:v>0.79335</c:v>
                </c:pt>
                <c:pt idx="2078">
                  <c:v>0.79335</c:v>
                </c:pt>
                <c:pt idx="2079">
                  <c:v>0.95711599999999997</c:v>
                </c:pt>
                <c:pt idx="2080">
                  <c:v>0.95711599999999997</c:v>
                </c:pt>
                <c:pt idx="2081">
                  <c:v>0.72637200000000002</c:v>
                </c:pt>
                <c:pt idx="2082">
                  <c:v>0.72637200000000002</c:v>
                </c:pt>
                <c:pt idx="2083">
                  <c:v>0.21378</c:v>
                </c:pt>
                <c:pt idx="2084">
                  <c:v>0.21378</c:v>
                </c:pt>
                <c:pt idx="2085">
                  <c:v>0.51121099999999997</c:v>
                </c:pt>
                <c:pt idx="2086">
                  <c:v>0.51121099999999997</c:v>
                </c:pt>
                <c:pt idx="2087">
                  <c:v>0.47107300000000002</c:v>
                </c:pt>
                <c:pt idx="2088">
                  <c:v>0.47107300000000002</c:v>
                </c:pt>
                <c:pt idx="2089">
                  <c:v>0.15948300000000001</c:v>
                </c:pt>
                <c:pt idx="2090">
                  <c:v>0.15948300000000001</c:v>
                </c:pt>
                <c:pt idx="2091">
                  <c:v>0.33895399999999998</c:v>
                </c:pt>
                <c:pt idx="2092">
                  <c:v>0.33895399999999998</c:v>
                </c:pt>
                <c:pt idx="2093">
                  <c:v>0.951658</c:v>
                </c:pt>
                <c:pt idx="2094">
                  <c:v>0.951658</c:v>
                </c:pt>
                <c:pt idx="2095">
                  <c:v>0.53659100000000004</c:v>
                </c:pt>
                <c:pt idx="2096">
                  <c:v>0.53659100000000004</c:v>
                </c:pt>
                <c:pt idx="2097">
                  <c:v>0.55243799999999998</c:v>
                </c:pt>
                <c:pt idx="2098">
                  <c:v>0.55243799999999998</c:v>
                </c:pt>
                <c:pt idx="2099">
                  <c:v>0.218749</c:v>
                </c:pt>
                <c:pt idx="2100">
                  <c:v>0.218749</c:v>
                </c:pt>
                <c:pt idx="2101">
                  <c:v>0.53089699999999995</c:v>
                </c:pt>
                <c:pt idx="2102">
                  <c:v>0.53089699999999995</c:v>
                </c:pt>
                <c:pt idx="2103">
                  <c:v>0.56382900000000002</c:v>
                </c:pt>
                <c:pt idx="2104">
                  <c:v>0.56382900000000002</c:v>
                </c:pt>
                <c:pt idx="2105">
                  <c:v>0.396538</c:v>
                </c:pt>
                <c:pt idx="2106">
                  <c:v>0.396538</c:v>
                </c:pt>
                <c:pt idx="2107">
                  <c:v>0.50536400000000004</c:v>
                </c:pt>
                <c:pt idx="2108">
                  <c:v>0.50536400000000004</c:v>
                </c:pt>
                <c:pt idx="2109">
                  <c:v>0.54488099999999995</c:v>
                </c:pt>
                <c:pt idx="2110">
                  <c:v>0.54488099999999995</c:v>
                </c:pt>
                <c:pt idx="2111">
                  <c:v>0.16394500000000001</c:v>
                </c:pt>
                <c:pt idx="2112">
                  <c:v>0.16394500000000001</c:v>
                </c:pt>
                <c:pt idx="2113">
                  <c:v>0.480352</c:v>
                </c:pt>
                <c:pt idx="2114">
                  <c:v>0.480352</c:v>
                </c:pt>
                <c:pt idx="2115">
                  <c:v>0.39866600000000002</c:v>
                </c:pt>
                <c:pt idx="2116">
                  <c:v>0.39866600000000002</c:v>
                </c:pt>
                <c:pt idx="2117">
                  <c:v>0.45925199999999999</c:v>
                </c:pt>
                <c:pt idx="2118">
                  <c:v>0.45925199999999999</c:v>
                </c:pt>
                <c:pt idx="2119">
                  <c:v>0.48209800000000003</c:v>
                </c:pt>
                <c:pt idx="2120">
                  <c:v>0.48209800000000003</c:v>
                </c:pt>
                <c:pt idx="2121">
                  <c:v>0.97643400000000002</c:v>
                </c:pt>
                <c:pt idx="2122">
                  <c:v>0.97643400000000002</c:v>
                </c:pt>
                <c:pt idx="2123">
                  <c:v>7.39013E-3</c:v>
                </c:pt>
                <c:pt idx="2124">
                  <c:v>7.39013E-3</c:v>
                </c:pt>
                <c:pt idx="2125">
                  <c:v>0.81959499999999996</c:v>
                </c:pt>
                <c:pt idx="2126">
                  <c:v>0.81959499999999996</c:v>
                </c:pt>
                <c:pt idx="2127">
                  <c:v>0.53927899999999995</c:v>
                </c:pt>
                <c:pt idx="2128">
                  <c:v>0.53927899999999995</c:v>
                </c:pt>
                <c:pt idx="2129">
                  <c:v>0.55248200000000003</c:v>
                </c:pt>
                <c:pt idx="2130">
                  <c:v>0.55248200000000003</c:v>
                </c:pt>
                <c:pt idx="2131">
                  <c:v>0.44511600000000001</c:v>
                </c:pt>
                <c:pt idx="2132">
                  <c:v>0.44511600000000001</c:v>
                </c:pt>
                <c:pt idx="2133">
                  <c:v>0.16226699999999999</c:v>
                </c:pt>
                <c:pt idx="2134">
                  <c:v>0.16226699999999999</c:v>
                </c:pt>
                <c:pt idx="2135">
                  <c:v>0.41637400000000002</c:v>
                </c:pt>
                <c:pt idx="2136">
                  <c:v>0.41637400000000002</c:v>
                </c:pt>
                <c:pt idx="2137">
                  <c:v>3.5542499999999998E-2</c:v>
                </c:pt>
                <c:pt idx="2138">
                  <c:v>3.5542499999999998E-2</c:v>
                </c:pt>
                <c:pt idx="2139">
                  <c:v>3.6598699999999998E-2</c:v>
                </c:pt>
                <c:pt idx="2140">
                  <c:v>3.6598699999999998E-2</c:v>
                </c:pt>
                <c:pt idx="2141">
                  <c:v>0.32461600000000002</c:v>
                </c:pt>
                <c:pt idx="2142">
                  <c:v>0.32461600000000002</c:v>
                </c:pt>
                <c:pt idx="2143">
                  <c:v>1.2485599999999999E-2</c:v>
                </c:pt>
                <c:pt idx="2144">
                  <c:v>1.2485599999999999E-2</c:v>
                </c:pt>
                <c:pt idx="2145">
                  <c:v>2.37337E-2</c:v>
                </c:pt>
                <c:pt idx="2146">
                  <c:v>2.37337E-2</c:v>
                </c:pt>
                <c:pt idx="2147">
                  <c:v>0.46283400000000002</c:v>
                </c:pt>
                <c:pt idx="2148">
                  <c:v>0.46283400000000002</c:v>
                </c:pt>
                <c:pt idx="2149">
                  <c:v>0.70370100000000002</c:v>
                </c:pt>
                <c:pt idx="2150">
                  <c:v>0.70370100000000002</c:v>
                </c:pt>
                <c:pt idx="2151">
                  <c:v>0.47589999999999999</c:v>
                </c:pt>
                <c:pt idx="2152">
                  <c:v>0.47589999999999999</c:v>
                </c:pt>
                <c:pt idx="2153">
                  <c:v>0.18105199999999999</c:v>
                </c:pt>
                <c:pt idx="2154">
                  <c:v>0.18105199999999999</c:v>
                </c:pt>
                <c:pt idx="2155">
                  <c:v>0.53644700000000001</c:v>
                </c:pt>
                <c:pt idx="2156">
                  <c:v>0.53644700000000001</c:v>
                </c:pt>
                <c:pt idx="2157">
                  <c:v>0.50749900000000003</c:v>
                </c:pt>
                <c:pt idx="2158">
                  <c:v>0.50749900000000003</c:v>
                </c:pt>
                <c:pt idx="2159">
                  <c:v>0.73049299999999995</c:v>
                </c:pt>
                <c:pt idx="2160">
                  <c:v>0.73049299999999995</c:v>
                </c:pt>
                <c:pt idx="2161">
                  <c:v>0.49777399999999999</c:v>
                </c:pt>
                <c:pt idx="2162">
                  <c:v>0.49777399999999999</c:v>
                </c:pt>
                <c:pt idx="2163">
                  <c:v>0.24382799999999999</c:v>
                </c:pt>
                <c:pt idx="2164">
                  <c:v>0.24382799999999999</c:v>
                </c:pt>
                <c:pt idx="2165">
                  <c:v>0.22258900000000001</c:v>
                </c:pt>
                <c:pt idx="2166">
                  <c:v>0.22258900000000001</c:v>
                </c:pt>
                <c:pt idx="2167">
                  <c:v>0.30557099999999998</c:v>
                </c:pt>
                <c:pt idx="2168">
                  <c:v>0.30557099999999998</c:v>
                </c:pt>
                <c:pt idx="2169">
                  <c:v>0.102045</c:v>
                </c:pt>
                <c:pt idx="2170">
                  <c:v>0.102045</c:v>
                </c:pt>
                <c:pt idx="2171">
                  <c:v>0.53058300000000003</c:v>
                </c:pt>
                <c:pt idx="2172">
                  <c:v>0.53058300000000003</c:v>
                </c:pt>
                <c:pt idx="2173">
                  <c:v>0.30830299999999999</c:v>
                </c:pt>
                <c:pt idx="2174">
                  <c:v>0.30830299999999999</c:v>
                </c:pt>
                <c:pt idx="2175">
                  <c:v>0.23191100000000001</c:v>
                </c:pt>
                <c:pt idx="2176">
                  <c:v>0.23191100000000001</c:v>
                </c:pt>
                <c:pt idx="2177">
                  <c:v>0.64127500000000004</c:v>
                </c:pt>
                <c:pt idx="2178">
                  <c:v>0.64127500000000004</c:v>
                </c:pt>
                <c:pt idx="2179">
                  <c:v>0.108624</c:v>
                </c:pt>
                <c:pt idx="2180">
                  <c:v>0.108624</c:v>
                </c:pt>
                <c:pt idx="2181">
                  <c:v>7.0235699999999998E-2</c:v>
                </c:pt>
                <c:pt idx="2182">
                  <c:v>7.0235699999999998E-2</c:v>
                </c:pt>
                <c:pt idx="2183">
                  <c:v>8.93814E-2</c:v>
                </c:pt>
                <c:pt idx="2184">
                  <c:v>8.93814E-2</c:v>
                </c:pt>
                <c:pt idx="2185">
                  <c:v>0.50376299999999996</c:v>
                </c:pt>
                <c:pt idx="2186">
                  <c:v>0.50376299999999996</c:v>
                </c:pt>
                <c:pt idx="2187">
                  <c:v>0.25024200000000002</c:v>
                </c:pt>
                <c:pt idx="2188">
                  <c:v>0.25024200000000002</c:v>
                </c:pt>
                <c:pt idx="2189">
                  <c:v>7.9594399999999996E-2</c:v>
                </c:pt>
                <c:pt idx="2190">
                  <c:v>7.9594399999999996E-2</c:v>
                </c:pt>
                <c:pt idx="2191">
                  <c:v>5.8201500000000003E-2</c:v>
                </c:pt>
                <c:pt idx="2192">
                  <c:v>5.8201500000000003E-2</c:v>
                </c:pt>
                <c:pt idx="2193">
                  <c:v>0.46572999999999998</c:v>
                </c:pt>
                <c:pt idx="2194">
                  <c:v>0.46572999999999998</c:v>
                </c:pt>
                <c:pt idx="2195">
                  <c:v>0.55107099999999998</c:v>
                </c:pt>
                <c:pt idx="2196">
                  <c:v>0.55107099999999998</c:v>
                </c:pt>
                <c:pt idx="2197">
                  <c:v>0.25042900000000001</c:v>
                </c:pt>
                <c:pt idx="2198">
                  <c:v>0.25042900000000001</c:v>
                </c:pt>
                <c:pt idx="2199">
                  <c:v>6.6666399999999997E-3</c:v>
                </c:pt>
                <c:pt idx="2200">
                  <c:v>6.6666399999999997E-3</c:v>
                </c:pt>
                <c:pt idx="2201">
                  <c:v>0.72006000000000003</c:v>
                </c:pt>
                <c:pt idx="2202">
                  <c:v>0.72006000000000003</c:v>
                </c:pt>
                <c:pt idx="2203">
                  <c:v>0.57677999999999996</c:v>
                </c:pt>
                <c:pt idx="2204">
                  <c:v>0.57677999999999996</c:v>
                </c:pt>
                <c:pt idx="2205">
                  <c:v>0.30271199999999998</c:v>
                </c:pt>
                <c:pt idx="2206">
                  <c:v>0.30271199999999998</c:v>
                </c:pt>
                <c:pt idx="2207">
                  <c:v>0.33804800000000002</c:v>
                </c:pt>
                <c:pt idx="2208">
                  <c:v>0.33804800000000002</c:v>
                </c:pt>
                <c:pt idx="2209">
                  <c:v>0.31168200000000001</c:v>
                </c:pt>
                <c:pt idx="2210">
                  <c:v>0.31168200000000001</c:v>
                </c:pt>
                <c:pt idx="2211">
                  <c:v>0.87246000000000001</c:v>
                </c:pt>
                <c:pt idx="2212">
                  <c:v>0.87246000000000001</c:v>
                </c:pt>
                <c:pt idx="2213">
                  <c:v>6.3050999999999996E-2</c:v>
                </c:pt>
                <c:pt idx="2214">
                  <c:v>6.3050999999999996E-2</c:v>
                </c:pt>
                <c:pt idx="2215">
                  <c:v>0.13841800000000001</c:v>
                </c:pt>
                <c:pt idx="2216">
                  <c:v>0.13841800000000001</c:v>
                </c:pt>
                <c:pt idx="2217">
                  <c:v>0.42242200000000002</c:v>
                </c:pt>
                <c:pt idx="2218">
                  <c:v>0.42242200000000002</c:v>
                </c:pt>
                <c:pt idx="2219">
                  <c:v>0.25890999999999997</c:v>
                </c:pt>
                <c:pt idx="2220">
                  <c:v>0.25890999999999997</c:v>
                </c:pt>
                <c:pt idx="2221">
                  <c:v>0.66039599999999998</c:v>
                </c:pt>
                <c:pt idx="2222">
                  <c:v>0.66039599999999998</c:v>
                </c:pt>
                <c:pt idx="2223">
                  <c:v>0.446544</c:v>
                </c:pt>
                <c:pt idx="2224">
                  <c:v>0.446544</c:v>
                </c:pt>
                <c:pt idx="2225">
                  <c:v>0.51024999999999998</c:v>
                </c:pt>
                <c:pt idx="2226">
                  <c:v>0.51024999999999998</c:v>
                </c:pt>
                <c:pt idx="2227">
                  <c:v>0.22174099999999999</c:v>
                </c:pt>
                <c:pt idx="2228">
                  <c:v>0.22174099999999999</c:v>
                </c:pt>
                <c:pt idx="2229">
                  <c:v>0.67965600000000004</c:v>
                </c:pt>
                <c:pt idx="2230">
                  <c:v>0.67965600000000004</c:v>
                </c:pt>
                <c:pt idx="2231">
                  <c:v>0.48583199999999999</c:v>
                </c:pt>
                <c:pt idx="2232">
                  <c:v>0.48583199999999999</c:v>
                </c:pt>
                <c:pt idx="2233">
                  <c:v>0.75819899999999996</c:v>
                </c:pt>
                <c:pt idx="2234">
                  <c:v>0.75819899999999996</c:v>
                </c:pt>
                <c:pt idx="2235">
                  <c:v>0.54840199999999995</c:v>
                </c:pt>
                <c:pt idx="2236">
                  <c:v>0.54840199999999995</c:v>
                </c:pt>
                <c:pt idx="2237">
                  <c:v>0.42828500000000003</c:v>
                </c:pt>
                <c:pt idx="2238">
                  <c:v>0.42828500000000003</c:v>
                </c:pt>
                <c:pt idx="2239">
                  <c:v>1.41215E-2</c:v>
                </c:pt>
                <c:pt idx="2240">
                  <c:v>1.41215E-2</c:v>
                </c:pt>
                <c:pt idx="2241">
                  <c:v>0.35398400000000002</c:v>
                </c:pt>
                <c:pt idx="2242">
                  <c:v>0.35398400000000002</c:v>
                </c:pt>
                <c:pt idx="2243">
                  <c:v>0.48249199999999998</c:v>
                </c:pt>
                <c:pt idx="2244">
                  <c:v>0.48249199999999998</c:v>
                </c:pt>
                <c:pt idx="2245">
                  <c:v>0.408578</c:v>
                </c:pt>
                <c:pt idx="2246">
                  <c:v>0.408578</c:v>
                </c:pt>
                <c:pt idx="2247">
                  <c:v>0.27875800000000001</c:v>
                </c:pt>
                <c:pt idx="2248">
                  <c:v>0.27875800000000001</c:v>
                </c:pt>
                <c:pt idx="2249">
                  <c:v>1</c:v>
                </c:pt>
                <c:pt idx="2250">
                  <c:v>1</c:v>
                </c:pt>
                <c:pt idx="2251">
                  <c:v>0.76832900000000004</c:v>
                </c:pt>
                <c:pt idx="2252">
                  <c:v>0.76832900000000004</c:v>
                </c:pt>
                <c:pt idx="2253">
                  <c:v>0.33824500000000002</c:v>
                </c:pt>
                <c:pt idx="2254">
                  <c:v>0.33824500000000002</c:v>
                </c:pt>
                <c:pt idx="2255">
                  <c:v>0.305923</c:v>
                </c:pt>
                <c:pt idx="2256">
                  <c:v>0.305923</c:v>
                </c:pt>
                <c:pt idx="2257">
                  <c:v>0.20805699999999999</c:v>
                </c:pt>
                <c:pt idx="2258">
                  <c:v>0.20805699999999999</c:v>
                </c:pt>
                <c:pt idx="2259">
                  <c:v>9.9734100000000006E-2</c:v>
                </c:pt>
                <c:pt idx="2260">
                  <c:v>9.9734100000000006E-2</c:v>
                </c:pt>
                <c:pt idx="2261">
                  <c:v>0.48938999999999999</c:v>
                </c:pt>
                <c:pt idx="2262">
                  <c:v>0.48938999999999999</c:v>
                </c:pt>
                <c:pt idx="2263">
                  <c:v>5.1745899999999997E-2</c:v>
                </c:pt>
                <c:pt idx="2264">
                  <c:v>5.1745899999999997E-2</c:v>
                </c:pt>
                <c:pt idx="2265">
                  <c:v>0.69686300000000001</c:v>
                </c:pt>
                <c:pt idx="2266">
                  <c:v>0.69686300000000001</c:v>
                </c:pt>
                <c:pt idx="2267">
                  <c:v>0.31619700000000001</c:v>
                </c:pt>
                <c:pt idx="2268">
                  <c:v>0.31619700000000001</c:v>
                </c:pt>
                <c:pt idx="2269">
                  <c:v>0.24576999999999999</c:v>
                </c:pt>
                <c:pt idx="2270">
                  <c:v>0.24576999999999999</c:v>
                </c:pt>
                <c:pt idx="2271">
                  <c:v>0.66700199999999998</c:v>
                </c:pt>
                <c:pt idx="2272">
                  <c:v>0.66700199999999998</c:v>
                </c:pt>
                <c:pt idx="2273">
                  <c:v>8.5885699999999995E-2</c:v>
                </c:pt>
                <c:pt idx="2274">
                  <c:v>8.5885699999999995E-2</c:v>
                </c:pt>
                <c:pt idx="2275">
                  <c:v>0.29608800000000002</c:v>
                </c:pt>
                <c:pt idx="2276">
                  <c:v>0.29608800000000002</c:v>
                </c:pt>
                <c:pt idx="2277">
                  <c:v>0.36019000000000001</c:v>
                </c:pt>
                <c:pt idx="2278">
                  <c:v>0.36019000000000001</c:v>
                </c:pt>
                <c:pt idx="2279">
                  <c:v>0.43790000000000001</c:v>
                </c:pt>
                <c:pt idx="2280">
                  <c:v>0.43790000000000001</c:v>
                </c:pt>
                <c:pt idx="2281">
                  <c:v>0.70337000000000005</c:v>
                </c:pt>
                <c:pt idx="2282">
                  <c:v>0.70337000000000005</c:v>
                </c:pt>
                <c:pt idx="2283">
                  <c:v>0.146398</c:v>
                </c:pt>
                <c:pt idx="2284">
                  <c:v>0.146398</c:v>
                </c:pt>
                <c:pt idx="2285">
                  <c:v>0.72951999999999995</c:v>
                </c:pt>
                <c:pt idx="2286">
                  <c:v>0.72951999999999995</c:v>
                </c:pt>
                <c:pt idx="2287">
                  <c:v>0.68274199999999996</c:v>
                </c:pt>
                <c:pt idx="2288">
                  <c:v>0.68274199999999996</c:v>
                </c:pt>
                <c:pt idx="2289">
                  <c:v>0.159355</c:v>
                </c:pt>
                <c:pt idx="2290">
                  <c:v>0.159355</c:v>
                </c:pt>
                <c:pt idx="2291">
                  <c:v>0.19101099999999999</c:v>
                </c:pt>
                <c:pt idx="2292">
                  <c:v>0.19101099999999999</c:v>
                </c:pt>
                <c:pt idx="2293">
                  <c:v>0.42778300000000002</c:v>
                </c:pt>
                <c:pt idx="2294">
                  <c:v>0.42778300000000002</c:v>
                </c:pt>
                <c:pt idx="2295">
                  <c:v>0.26873200000000003</c:v>
                </c:pt>
                <c:pt idx="2296">
                  <c:v>0.26873200000000003</c:v>
                </c:pt>
                <c:pt idx="2297">
                  <c:v>0.16093299999999999</c:v>
                </c:pt>
                <c:pt idx="2298">
                  <c:v>0.16093299999999999</c:v>
                </c:pt>
                <c:pt idx="2299">
                  <c:v>0.112055</c:v>
                </c:pt>
                <c:pt idx="2300">
                  <c:v>0.112055</c:v>
                </c:pt>
                <c:pt idx="2301">
                  <c:v>4.6119399999999998E-2</c:v>
                </c:pt>
                <c:pt idx="2302">
                  <c:v>4.6119399999999998E-2</c:v>
                </c:pt>
                <c:pt idx="2303">
                  <c:v>0.276972</c:v>
                </c:pt>
                <c:pt idx="2304">
                  <c:v>0.276972</c:v>
                </c:pt>
                <c:pt idx="2305">
                  <c:v>0.27402100000000001</c:v>
                </c:pt>
                <c:pt idx="2306">
                  <c:v>0.27402100000000001</c:v>
                </c:pt>
                <c:pt idx="2307">
                  <c:v>2.1326100000000001E-2</c:v>
                </c:pt>
                <c:pt idx="2308">
                  <c:v>2.1326100000000001E-2</c:v>
                </c:pt>
                <c:pt idx="2309">
                  <c:v>0.59444900000000001</c:v>
                </c:pt>
                <c:pt idx="2310">
                  <c:v>0.59444900000000001</c:v>
                </c:pt>
                <c:pt idx="2311">
                  <c:v>0.149397</c:v>
                </c:pt>
                <c:pt idx="2312">
                  <c:v>0.149397</c:v>
                </c:pt>
                <c:pt idx="2313">
                  <c:v>0.100786</c:v>
                </c:pt>
                <c:pt idx="2314">
                  <c:v>0.100786</c:v>
                </c:pt>
                <c:pt idx="2315">
                  <c:v>6.5715999999999997E-2</c:v>
                </c:pt>
                <c:pt idx="2316">
                  <c:v>6.5715999999999997E-2</c:v>
                </c:pt>
                <c:pt idx="2317">
                  <c:v>0.21413199999999999</c:v>
                </c:pt>
                <c:pt idx="2318">
                  <c:v>0.21413199999999999</c:v>
                </c:pt>
                <c:pt idx="2319">
                  <c:v>0.12968199999999999</c:v>
                </c:pt>
                <c:pt idx="2320">
                  <c:v>0.12968199999999999</c:v>
                </c:pt>
                <c:pt idx="2321">
                  <c:v>4.9227600000000003E-2</c:v>
                </c:pt>
                <c:pt idx="2322">
                  <c:v>4.9227600000000003E-2</c:v>
                </c:pt>
                <c:pt idx="2323">
                  <c:v>0.66765399999999997</c:v>
                </c:pt>
                <c:pt idx="2324">
                  <c:v>0.66765399999999997</c:v>
                </c:pt>
                <c:pt idx="2325">
                  <c:v>0.457374</c:v>
                </c:pt>
                <c:pt idx="2326">
                  <c:v>0.457374</c:v>
                </c:pt>
                <c:pt idx="2327">
                  <c:v>3.48778E-2</c:v>
                </c:pt>
                <c:pt idx="2328">
                  <c:v>3.48778E-2</c:v>
                </c:pt>
                <c:pt idx="2329">
                  <c:v>8.5516700000000001E-2</c:v>
                </c:pt>
                <c:pt idx="2330">
                  <c:v>8.5516700000000001E-2</c:v>
                </c:pt>
                <c:pt idx="2331">
                  <c:v>0.13370899999999999</c:v>
                </c:pt>
                <c:pt idx="2332">
                  <c:v>0.13370899999999999</c:v>
                </c:pt>
                <c:pt idx="2333">
                  <c:v>0.47417599999999999</c:v>
                </c:pt>
                <c:pt idx="2334">
                  <c:v>0.47417599999999999</c:v>
                </c:pt>
                <c:pt idx="2335">
                  <c:v>5.8337800000000002E-2</c:v>
                </c:pt>
                <c:pt idx="2336">
                  <c:v>5.8337800000000002E-2</c:v>
                </c:pt>
                <c:pt idx="2337">
                  <c:v>0.25267800000000001</c:v>
                </c:pt>
                <c:pt idx="2338">
                  <c:v>0.25267800000000001</c:v>
                </c:pt>
                <c:pt idx="2339">
                  <c:v>0.68971800000000005</c:v>
                </c:pt>
                <c:pt idx="2340">
                  <c:v>0.68971800000000005</c:v>
                </c:pt>
                <c:pt idx="2341">
                  <c:v>0.41062599999999999</c:v>
                </c:pt>
                <c:pt idx="2342">
                  <c:v>0.41062599999999999</c:v>
                </c:pt>
                <c:pt idx="2343">
                  <c:v>0.42438900000000002</c:v>
                </c:pt>
                <c:pt idx="2344">
                  <c:v>0.42438900000000002</c:v>
                </c:pt>
                <c:pt idx="2345">
                  <c:v>0.32318599999999997</c:v>
                </c:pt>
                <c:pt idx="2346">
                  <c:v>0.32318599999999997</c:v>
                </c:pt>
                <c:pt idx="2347">
                  <c:v>0.15584400000000001</c:v>
                </c:pt>
                <c:pt idx="2348">
                  <c:v>0.15584400000000001</c:v>
                </c:pt>
                <c:pt idx="2349">
                  <c:v>0.573797</c:v>
                </c:pt>
                <c:pt idx="2350">
                  <c:v>0.573797</c:v>
                </c:pt>
                <c:pt idx="2351">
                  <c:v>0.21197099999999999</c:v>
                </c:pt>
                <c:pt idx="2352">
                  <c:v>0.21197099999999999</c:v>
                </c:pt>
                <c:pt idx="2353">
                  <c:v>0.88014800000000004</c:v>
                </c:pt>
                <c:pt idx="2354">
                  <c:v>0.88014800000000004</c:v>
                </c:pt>
                <c:pt idx="2355">
                  <c:v>0.27282499999999998</c:v>
                </c:pt>
                <c:pt idx="2356">
                  <c:v>0.27282499999999998</c:v>
                </c:pt>
                <c:pt idx="2357">
                  <c:v>0.37046000000000001</c:v>
                </c:pt>
                <c:pt idx="2358">
                  <c:v>0.37046000000000001</c:v>
                </c:pt>
                <c:pt idx="2359">
                  <c:v>0.45464399999999999</c:v>
                </c:pt>
                <c:pt idx="2360">
                  <c:v>0.45464399999999999</c:v>
                </c:pt>
                <c:pt idx="2361">
                  <c:v>0.38838800000000001</c:v>
                </c:pt>
                <c:pt idx="2362">
                  <c:v>0.38838800000000001</c:v>
                </c:pt>
                <c:pt idx="2363">
                  <c:v>0.59338599999999997</c:v>
                </c:pt>
                <c:pt idx="2364">
                  <c:v>0.59338599999999997</c:v>
                </c:pt>
                <c:pt idx="2365">
                  <c:v>0.69613700000000001</c:v>
                </c:pt>
                <c:pt idx="2366">
                  <c:v>0.69613700000000001</c:v>
                </c:pt>
                <c:pt idx="2367">
                  <c:v>0.72555499999999995</c:v>
                </c:pt>
                <c:pt idx="2368">
                  <c:v>0.72555499999999995</c:v>
                </c:pt>
                <c:pt idx="2369">
                  <c:v>0.103091</c:v>
                </c:pt>
                <c:pt idx="2370">
                  <c:v>0.103091</c:v>
                </c:pt>
                <c:pt idx="2371">
                  <c:v>0.13181499999999999</c:v>
                </c:pt>
                <c:pt idx="2372">
                  <c:v>0.13181499999999999</c:v>
                </c:pt>
                <c:pt idx="2373">
                  <c:v>0.96445199999999998</c:v>
                </c:pt>
                <c:pt idx="2374">
                  <c:v>0.96445199999999998</c:v>
                </c:pt>
                <c:pt idx="2375">
                  <c:v>0.36852099999999999</c:v>
                </c:pt>
                <c:pt idx="2376">
                  <c:v>0.36852099999999999</c:v>
                </c:pt>
                <c:pt idx="2377">
                  <c:v>0.90937599999999996</c:v>
                </c:pt>
                <c:pt idx="2378">
                  <c:v>0.90937599999999996</c:v>
                </c:pt>
                <c:pt idx="2379">
                  <c:v>0.54203599999999996</c:v>
                </c:pt>
                <c:pt idx="2380">
                  <c:v>0.54203599999999996</c:v>
                </c:pt>
                <c:pt idx="2381">
                  <c:v>0.22062999999999999</c:v>
                </c:pt>
                <c:pt idx="2382">
                  <c:v>0.22062999999999999</c:v>
                </c:pt>
                <c:pt idx="2383">
                  <c:v>0.26713100000000001</c:v>
                </c:pt>
                <c:pt idx="2384">
                  <c:v>0.26713100000000001</c:v>
                </c:pt>
                <c:pt idx="2385">
                  <c:v>0.50938499999999998</c:v>
                </c:pt>
                <c:pt idx="2386">
                  <c:v>0.50938499999999998</c:v>
                </c:pt>
                <c:pt idx="2387">
                  <c:v>0.73333599999999999</c:v>
                </c:pt>
                <c:pt idx="2388">
                  <c:v>0.73333599999999999</c:v>
                </c:pt>
                <c:pt idx="2389">
                  <c:v>0.25187399999999999</c:v>
                </c:pt>
                <c:pt idx="2390">
                  <c:v>0.25187399999999999</c:v>
                </c:pt>
                <c:pt idx="2391">
                  <c:v>0.60759200000000002</c:v>
                </c:pt>
                <c:pt idx="2392">
                  <c:v>0.60759200000000002</c:v>
                </c:pt>
                <c:pt idx="2393">
                  <c:v>0.48677199999999998</c:v>
                </c:pt>
                <c:pt idx="2394">
                  <c:v>0.48677199999999998</c:v>
                </c:pt>
                <c:pt idx="2395">
                  <c:v>0.81237000000000004</c:v>
                </c:pt>
                <c:pt idx="2396">
                  <c:v>0.81237000000000004</c:v>
                </c:pt>
                <c:pt idx="2397">
                  <c:v>0.13661799999999999</c:v>
                </c:pt>
                <c:pt idx="2398">
                  <c:v>0.13661799999999999</c:v>
                </c:pt>
                <c:pt idx="2399">
                  <c:v>0.27252999999999999</c:v>
                </c:pt>
                <c:pt idx="2400">
                  <c:v>0.27252999999999999</c:v>
                </c:pt>
                <c:pt idx="2401">
                  <c:v>0.29214899999999999</c:v>
                </c:pt>
                <c:pt idx="2402">
                  <c:v>0.29214899999999999</c:v>
                </c:pt>
                <c:pt idx="2403">
                  <c:v>0.10297199999999999</c:v>
                </c:pt>
                <c:pt idx="2404">
                  <c:v>0.10297199999999999</c:v>
                </c:pt>
                <c:pt idx="2405">
                  <c:v>0.15504100000000001</c:v>
                </c:pt>
                <c:pt idx="2406">
                  <c:v>0.15504100000000001</c:v>
                </c:pt>
                <c:pt idx="2407">
                  <c:v>0.83190299999999995</c:v>
                </c:pt>
                <c:pt idx="2408">
                  <c:v>0.83190299999999995</c:v>
                </c:pt>
                <c:pt idx="2409">
                  <c:v>0.13744799999999999</c:v>
                </c:pt>
                <c:pt idx="2410">
                  <c:v>0.13744799999999999</c:v>
                </c:pt>
                <c:pt idx="2411">
                  <c:v>0.289462</c:v>
                </c:pt>
                <c:pt idx="2412">
                  <c:v>0.289462</c:v>
                </c:pt>
                <c:pt idx="2413">
                  <c:v>0.129325</c:v>
                </c:pt>
                <c:pt idx="2414">
                  <c:v>0.129325</c:v>
                </c:pt>
                <c:pt idx="2415">
                  <c:v>0.72494499999999995</c:v>
                </c:pt>
                <c:pt idx="2416">
                  <c:v>0.72494499999999995</c:v>
                </c:pt>
                <c:pt idx="2417">
                  <c:v>0.15076400000000001</c:v>
                </c:pt>
                <c:pt idx="2418">
                  <c:v>0.15076400000000001</c:v>
                </c:pt>
                <c:pt idx="2419">
                  <c:v>0.40234300000000001</c:v>
                </c:pt>
                <c:pt idx="2420">
                  <c:v>0.40234300000000001</c:v>
                </c:pt>
                <c:pt idx="2421">
                  <c:v>2.9972100000000002E-2</c:v>
                </c:pt>
                <c:pt idx="2422">
                  <c:v>2.9972100000000002E-2</c:v>
                </c:pt>
                <c:pt idx="2423">
                  <c:v>0.56444300000000003</c:v>
                </c:pt>
                <c:pt idx="2424">
                  <c:v>0.56444300000000003</c:v>
                </c:pt>
                <c:pt idx="2425">
                  <c:v>0.13434499999999999</c:v>
                </c:pt>
                <c:pt idx="2426">
                  <c:v>0.13434499999999999</c:v>
                </c:pt>
                <c:pt idx="2427">
                  <c:v>0.69165200000000004</c:v>
                </c:pt>
                <c:pt idx="2428">
                  <c:v>0.69165200000000004</c:v>
                </c:pt>
                <c:pt idx="2429">
                  <c:v>0.47184700000000002</c:v>
                </c:pt>
                <c:pt idx="2430">
                  <c:v>0.47184700000000002</c:v>
                </c:pt>
                <c:pt idx="2431">
                  <c:v>7.9714099999999996E-2</c:v>
                </c:pt>
                <c:pt idx="2432">
                  <c:v>7.9714099999999996E-2</c:v>
                </c:pt>
                <c:pt idx="2433">
                  <c:v>0.103712</c:v>
                </c:pt>
                <c:pt idx="2434">
                  <c:v>0.103712</c:v>
                </c:pt>
                <c:pt idx="2435">
                  <c:v>0.52728799999999998</c:v>
                </c:pt>
                <c:pt idx="2436">
                  <c:v>0.52728799999999998</c:v>
                </c:pt>
                <c:pt idx="2437">
                  <c:v>0.54625100000000004</c:v>
                </c:pt>
                <c:pt idx="2438">
                  <c:v>0.54625100000000004</c:v>
                </c:pt>
                <c:pt idx="2439">
                  <c:v>0.217754</c:v>
                </c:pt>
                <c:pt idx="2440">
                  <c:v>0.217754</c:v>
                </c:pt>
                <c:pt idx="2441">
                  <c:v>7.7744099999999997E-2</c:v>
                </c:pt>
                <c:pt idx="2442">
                  <c:v>7.7744099999999997E-2</c:v>
                </c:pt>
                <c:pt idx="2443">
                  <c:v>0.241706</c:v>
                </c:pt>
                <c:pt idx="2444">
                  <c:v>0.241706</c:v>
                </c:pt>
                <c:pt idx="2445">
                  <c:v>0.85230799999999995</c:v>
                </c:pt>
                <c:pt idx="2446">
                  <c:v>0.85230799999999995</c:v>
                </c:pt>
                <c:pt idx="2447">
                  <c:v>0.26527899999999999</c:v>
                </c:pt>
                <c:pt idx="2448">
                  <c:v>0.26527899999999999</c:v>
                </c:pt>
                <c:pt idx="2449">
                  <c:v>0.13899</c:v>
                </c:pt>
                <c:pt idx="2450">
                  <c:v>0.13899</c:v>
                </c:pt>
                <c:pt idx="2451">
                  <c:v>0.10421999999999999</c:v>
                </c:pt>
                <c:pt idx="2452">
                  <c:v>0.10421999999999999</c:v>
                </c:pt>
                <c:pt idx="2453">
                  <c:v>0.299985</c:v>
                </c:pt>
                <c:pt idx="2454">
                  <c:v>0.299985</c:v>
                </c:pt>
                <c:pt idx="2455">
                  <c:v>0.27404400000000001</c:v>
                </c:pt>
                <c:pt idx="2456">
                  <c:v>0.27404400000000001</c:v>
                </c:pt>
                <c:pt idx="2457">
                  <c:v>0.17822099999999999</c:v>
                </c:pt>
                <c:pt idx="2458">
                  <c:v>0.17822099999999999</c:v>
                </c:pt>
                <c:pt idx="2459">
                  <c:v>0.157912</c:v>
                </c:pt>
                <c:pt idx="2460">
                  <c:v>0.157912</c:v>
                </c:pt>
                <c:pt idx="2461">
                  <c:v>0.49447799999999997</c:v>
                </c:pt>
                <c:pt idx="2462">
                  <c:v>0.49447799999999997</c:v>
                </c:pt>
                <c:pt idx="2463">
                  <c:v>0.15515100000000001</c:v>
                </c:pt>
                <c:pt idx="2464">
                  <c:v>0.15515100000000001</c:v>
                </c:pt>
                <c:pt idx="2465">
                  <c:v>0.475136</c:v>
                </c:pt>
                <c:pt idx="2466">
                  <c:v>0.475136</c:v>
                </c:pt>
                <c:pt idx="2467">
                  <c:v>0.45746300000000001</c:v>
                </c:pt>
                <c:pt idx="2468">
                  <c:v>0.45746300000000001</c:v>
                </c:pt>
                <c:pt idx="2469">
                  <c:v>0.129053</c:v>
                </c:pt>
                <c:pt idx="2470">
                  <c:v>0.129053</c:v>
                </c:pt>
                <c:pt idx="2471">
                  <c:v>0.28775800000000001</c:v>
                </c:pt>
                <c:pt idx="2472">
                  <c:v>0.28775800000000001</c:v>
                </c:pt>
                <c:pt idx="2473">
                  <c:v>0.26250499999999999</c:v>
                </c:pt>
                <c:pt idx="2474">
                  <c:v>0.26250499999999999</c:v>
                </c:pt>
                <c:pt idx="2475">
                  <c:v>0.25151899999999999</c:v>
                </c:pt>
                <c:pt idx="2476">
                  <c:v>0.25151899999999999</c:v>
                </c:pt>
                <c:pt idx="2477">
                  <c:v>0.37898700000000002</c:v>
                </c:pt>
                <c:pt idx="2478">
                  <c:v>0.37898700000000002</c:v>
                </c:pt>
                <c:pt idx="2479">
                  <c:v>0.73431900000000006</c:v>
                </c:pt>
                <c:pt idx="2480">
                  <c:v>0.73431900000000006</c:v>
                </c:pt>
                <c:pt idx="2481">
                  <c:v>0.50227100000000002</c:v>
                </c:pt>
                <c:pt idx="2482">
                  <c:v>0.50227100000000002</c:v>
                </c:pt>
                <c:pt idx="2483">
                  <c:v>0.69002399999999997</c:v>
                </c:pt>
                <c:pt idx="2484">
                  <c:v>0.69002399999999997</c:v>
                </c:pt>
                <c:pt idx="2485">
                  <c:v>0.401922</c:v>
                </c:pt>
                <c:pt idx="2486">
                  <c:v>0.401922</c:v>
                </c:pt>
                <c:pt idx="2487">
                  <c:v>0.64224700000000001</c:v>
                </c:pt>
                <c:pt idx="2488">
                  <c:v>0.64224700000000001</c:v>
                </c:pt>
                <c:pt idx="2489">
                  <c:v>0.111945</c:v>
                </c:pt>
                <c:pt idx="2490">
                  <c:v>0.111945</c:v>
                </c:pt>
                <c:pt idx="2491">
                  <c:v>0.61151500000000003</c:v>
                </c:pt>
                <c:pt idx="2492">
                  <c:v>0.61151500000000003</c:v>
                </c:pt>
                <c:pt idx="2493">
                  <c:v>0.57123199999999996</c:v>
                </c:pt>
                <c:pt idx="2494">
                  <c:v>0.57123199999999996</c:v>
                </c:pt>
                <c:pt idx="2495">
                  <c:v>1.8074199999999999E-2</c:v>
                </c:pt>
                <c:pt idx="2496">
                  <c:v>1.8074199999999999E-2</c:v>
                </c:pt>
                <c:pt idx="2497">
                  <c:v>0.19068399999999999</c:v>
                </c:pt>
                <c:pt idx="2498">
                  <c:v>0.19068399999999999</c:v>
                </c:pt>
                <c:pt idx="2499">
                  <c:v>0.60412500000000002</c:v>
                </c:pt>
                <c:pt idx="2500">
                  <c:v>0.60412500000000002</c:v>
                </c:pt>
                <c:pt idx="2501">
                  <c:v>0.47883700000000001</c:v>
                </c:pt>
                <c:pt idx="2502">
                  <c:v>0.47883700000000001</c:v>
                </c:pt>
                <c:pt idx="2503">
                  <c:v>0.42611399999999999</c:v>
                </c:pt>
                <c:pt idx="2504">
                  <c:v>0.42611399999999999</c:v>
                </c:pt>
                <c:pt idx="2505">
                  <c:v>0.60643899999999995</c:v>
                </c:pt>
                <c:pt idx="2506">
                  <c:v>0.60643899999999995</c:v>
                </c:pt>
                <c:pt idx="2507">
                  <c:v>0.44139400000000001</c:v>
                </c:pt>
                <c:pt idx="2508">
                  <c:v>0.44139400000000001</c:v>
                </c:pt>
                <c:pt idx="2509">
                  <c:v>0.57552700000000001</c:v>
                </c:pt>
                <c:pt idx="2510">
                  <c:v>0.57552700000000001</c:v>
                </c:pt>
                <c:pt idx="2511">
                  <c:v>0.13139899999999999</c:v>
                </c:pt>
                <c:pt idx="2512">
                  <c:v>0.13139899999999999</c:v>
                </c:pt>
                <c:pt idx="2513">
                  <c:v>0.15282999999999999</c:v>
                </c:pt>
                <c:pt idx="2514">
                  <c:v>0.15282999999999999</c:v>
                </c:pt>
                <c:pt idx="2515">
                  <c:v>0.59334600000000004</c:v>
                </c:pt>
                <c:pt idx="2516">
                  <c:v>0.59334600000000004</c:v>
                </c:pt>
                <c:pt idx="2517">
                  <c:v>0.48907099999999998</c:v>
                </c:pt>
                <c:pt idx="2518">
                  <c:v>0.48907099999999998</c:v>
                </c:pt>
                <c:pt idx="2519">
                  <c:v>0.201709</c:v>
                </c:pt>
                <c:pt idx="2520">
                  <c:v>0.201709</c:v>
                </c:pt>
                <c:pt idx="2521">
                  <c:v>0.64135399999999998</c:v>
                </c:pt>
                <c:pt idx="2522">
                  <c:v>0.64135399999999998</c:v>
                </c:pt>
                <c:pt idx="2523">
                  <c:v>0.13333800000000001</c:v>
                </c:pt>
                <c:pt idx="2524">
                  <c:v>0.13333800000000001</c:v>
                </c:pt>
                <c:pt idx="2525">
                  <c:v>0.32428600000000002</c:v>
                </c:pt>
                <c:pt idx="2526">
                  <c:v>0.32428600000000002</c:v>
                </c:pt>
                <c:pt idx="2527">
                  <c:v>0.37720999999999999</c:v>
                </c:pt>
                <c:pt idx="2528">
                  <c:v>0.37720999999999999</c:v>
                </c:pt>
                <c:pt idx="2529">
                  <c:v>0.21976699999999999</c:v>
                </c:pt>
                <c:pt idx="2530">
                  <c:v>0.21976699999999999</c:v>
                </c:pt>
                <c:pt idx="2531">
                  <c:v>7.7596499999999999E-2</c:v>
                </c:pt>
                <c:pt idx="2532">
                  <c:v>7.7596499999999999E-2</c:v>
                </c:pt>
                <c:pt idx="2533">
                  <c:v>3.5487400000000002E-2</c:v>
                </c:pt>
                <c:pt idx="2534">
                  <c:v>3.5487400000000002E-2</c:v>
                </c:pt>
                <c:pt idx="2535">
                  <c:v>0.37619399999999997</c:v>
                </c:pt>
                <c:pt idx="2536">
                  <c:v>0.37619399999999997</c:v>
                </c:pt>
                <c:pt idx="2537">
                  <c:v>0.253141</c:v>
                </c:pt>
                <c:pt idx="2538">
                  <c:v>0.253141</c:v>
                </c:pt>
                <c:pt idx="2539">
                  <c:v>0.28276200000000001</c:v>
                </c:pt>
                <c:pt idx="2540">
                  <c:v>0.28276200000000001</c:v>
                </c:pt>
                <c:pt idx="2541">
                  <c:v>0.57708000000000004</c:v>
                </c:pt>
                <c:pt idx="2542">
                  <c:v>0.57708000000000004</c:v>
                </c:pt>
                <c:pt idx="2543">
                  <c:v>0.74836999999999998</c:v>
                </c:pt>
                <c:pt idx="2544">
                  <c:v>0.74836999999999998</c:v>
                </c:pt>
                <c:pt idx="2545">
                  <c:v>2.20015E-2</c:v>
                </c:pt>
                <c:pt idx="2546">
                  <c:v>2.20015E-2</c:v>
                </c:pt>
                <c:pt idx="2547">
                  <c:v>0.79125599999999996</c:v>
                </c:pt>
                <c:pt idx="2548">
                  <c:v>0.79125599999999996</c:v>
                </c:pt>
                <c:pt idx="2549">
                  <c:v>0.55881700000000001</c:v>
                </c:pt>
                <c:pt idx="2550">
                  <c:v>0.55881700000000001</c:v>
                </c:pt>
                <c:pt idx="2551">
                  <c:v>0.10778</c:v>
                </c:pt>
                <c:pt idx="2552">
                  <c:v>0.10778</c:v>
                </c:pt>
                <c:pt idx="2553">
                  <c:v>0.25098399999999998</c:v>
                </c:pt>
                <c:pt idx="2554">
                  <c:v>0.25098399999999998</c:v>
                </c:pt>
                <c:pt idx="2555">
                  <c:v>0.16353300000000001</c:v>
                </c:pt>
                <c:pt idx="2556">
                  <c:v>0.16353300000000001</c:v>
                </c:pt>
                <c:pt idx="2557">
                  <c:v>1</c:v>
                </c:pt>
                <c:pt idx="2558">
                  <c:v>1</c:v>
                </c:pt>
                <c:pt idx="2559">
                  <c:v>5.1658999999999997E-2</c:v>
                </c:pt>
                <c:pt idx="2560">
                  <c:v>5.1658999999999997E-2</c:v>
                </c:pt>
                <c:pt idx="2561">
                  <c:v>0.71468100000000001</c:v>
                </c:pt>
                <c:pt idx="2562">
                  <c:v>0.71468100000000001</c:v>
                </c:pt>
                <c:pt idx="2563">
                  <c:v>0.82499400000000001</c:v>
                </c:pt>
                <c:pt idx="2564">
                  <c:v>0.82499400000000001</c:v>
                </c:pt>
                <c:pt idx="2565">
                  <c:v>0.38112499999999999</c:v>
                </c:pt>
                <c:pt idx="2566">
                  <c:v>0.38112499999999999</c:v>
                </c:pt>
                <c:pt idx="2567">
                  <c:v>0.225717</c:v>
                </c:pt>
                <c:pt idx="2568">
                  <c:v>0.225717</c:v>
                </c:pt>
                <c:pt idx="2569">
                  <c:v>0.31009500000000001</c:v>
                </c:pt>
                <c:pt idx="2570">
                  <c:v>0.31009500000000001</c:v>
                </c:pt>
                <c:pt idx="2571">
                  <c:v>0.129411</c:v>
                </c:pt>
                <c:pt idx="2572">
                  <c:v>0.129411</c:v>
                </c:pt>
                <c:pt idx="2573">
                  <c:v>2.9561E-2</c:v>
                </c:pt>
                <c:pt idx="2574">
                  <c:v>2.9561E-2</c:v>
                </c:pt>
                <c:pt idx="2575">
                  <c:v>0.55689900000000003</c:v>
                </c:pt>
                <c:pt idx="2576">
                  <c:v>0.55689900000000003</c:v>
                </c:pt>
                <c:pt idx="2577">
                  <c:v>0.397285</c:v>
                </c:pt>
                <c:pt idx="2578">
                  <c:v>0.397285</c:v>
                </c:pt>
                <c:pt idx="2579">
                  <c:v>0.41031099999999998</c:v>
                </c:pt>
                <c:pt idx="2580">
                  <c:v>0.41031099999999998</c:v>
                </c:pt>
                <c:pt idx="2581">
                  <c:v>0.36798900000000001</c:v>
                </c:pt>
                <c:pt idx="2582">
                  <c:v>0.36798900000000001</c:v>
                </c:pt>
                <c:pt idx="2583">
                  <c:v>5.2899399999999999E-2</c:v>
                </c:pt>
                <c:pt idx="2584">
                  <c:v>5.2899399999999999E-2</c:v>
                </c:pt>
                <c:pt idx="2585">
                  <c:v>0.391314</c:v>
                </c:pt>
                <c:pt idx="2586">
                  <c:v>0.391314</c:v>
                </c:pt>
                <c:pt idx="2587">
                  <c:v>3.8028399999999997E-2</c:v>
                </c:pt>
                <c:pt idx="2588">
                  <c:v>3.8028399999999997E-2</c:v>
                </c:pt>
                <c:pt idx="2589">
                  <c:v>9.0771900000000003E-2</c:v>
                </c:pt>
                <c:pt idx="2590">
                  <c:v>9.0771900000000003E-2</c:v>
                </c:pt>
                <c:pt idx="2591">
                  <c:v>0.27960499999999999</c:v>
                </c:pt>
                <c:pt idx="2592">
                  <c:v>0.27960499999999999</c:v>
                </c:pt>
                <c:pt idx="2593">
                  <c:v>0.546852</c:v>
                </c:pt>
                <c:pt idx="2594">
                  <c:v>0.546852</c:v>
                </c:pt>
                <c:pt idx="2595">
                  <c:v>0.29478599999999999</c:v>
                </c:pt>
                <c:pt idx="2596">
                  <c:v>0.29478599999999999</c:v>
                </c:pt>
                <c:pt idx="2597">
                  <c:v>0.42983399999999999</c:v>
                </c:pt>
                <c:pt idx="2598">
                  <c:v>0.42983399999999999</c:v>
                </c:pt>
                <c:pt idx="2599">
                  <c:v>0.31462699999999999</c:v>
                </c:pt>
                <c:pt idx="2600">
                  <c:v>0.31462699999999999</c:v>
                </c:pt>
                <c:pt idx="2601">
                  <c:v>0.287329</c:v>
                </c:pt>
                <c:pt idx="2602">
                  <c:v>0.287329</c:v>
                </c:pt>
                <c:pt idx="2603">
                  <c:v>7.8272300000000003E-2</c:v>
                </c:pt>
                <c:pt idx="2604">
                  <c:v>7.8272300000000003E-2</c:v>
                </c:pt>
                <c:pt idx="2605">
                  <c:v>0.28362199999999999</c:v>
                </c:pt>
                <c:pt idx="2606">
                  <c:v>0.28362199999999999</c:v>
                </c:pt>
                <c:pt idx="2607">
                  <c:v>0.951484</c:v>
                </c:pt>
                <c:pt idx="2608">
                  <c:v>0.951484</c:v>
                </c:pt>
                <c:pt idx="2609">
                  <c:v>0.19505400000000001</c:v>
                </c:pt>
                <c:pt idx="2610">
                  <c:v>0.19505400000000001</c:v>
                </c:pt>
                <c:pt idx="2611">
                  <c:v>0.68430899999999995</c:v>
                </c:pt>
                <c:pt idx="2612">
                  <c:v>0.68430899999999995</c:v>
                </c:pt>
                <c:pt idx="2613">
                  <c:v>0.20080799999999999</c:v>
                </c:pt>
                <c:pt idx="2614">
                  <c:v>0.20080799999999999</c:v>
                </c:pt>
                <c:pt idx="2615">
                  <c:v>0.21548600000000001</c:v>
                </c:pt>
                <c:pt idx="2616">
                  <c:v>0.21548600000000001</c:v>
                </c:pt>
                <c:pt idx="2617">
                  <c:v>0.321378</c:v>
                </c:pt>
                <c:pt idx="2618">
                  <c:v>0.321378</c:v>
                </c:pt>
                <c:pt idx="2619">
                  <c:v>0.89638799999999996</c:v>
                </c:pt>
                <c:pt idx="2620">
                  <c:v>0.89638799999999996</c:v>
                </c:pt>
                <c:pt idx="2621">
                  <c:v>0.54784600000000006</c:v>
                </c:pt>
                <c:pt idx="2622">
                  <c:v>0.54784600000000006</c:v>
                </c:pt>
                <c:pt idx="2623">
                  <c:v>0.27914699999999998</c:v>
                </c:pt>
                <c:pt idx="2624">
                  <c:v>0.27914699999999998</c:v>
                </c:pt>
                <c:pt idx="2625">
                  <c:v>0.132601</c:v>
                </c:pt>
                <c:pt idx="2626">
                  <c:v>0.132601</c:v>
                </c:pt>
                <c:pt idx="2627">
                  <c:v>0.515791</c:v>
                </c:pt>
                <c:pt idx="2628">
                  <c:v>0.515791</c:v>
                </c:pt>
                <c:pt idx="2629">
                  <c:v>0.59121000000000001</c:v>
                </c:pt>
                <c:pt idx="2630">
                  <c:v>0.59121000000000001</c:v>
                </c:pt>
                <c:pt idx="2631">
                  <c:v>0.33183499999999999</c:v>
                </c:pt>
                <c:pt idx="2632">
                  <c:v>0.33183499999999999</c:v>
                </c:pt>
                <c:pt idx="2633">
                  <c:v>0.41199799999999998</c:v>
                </c:pt>
                <c:pt idx="2634">
                  <c:v>0.41199799999999998</c:v>
                </c:pt>
                <c:pt idx="2635">
                  <c:v>0.46814</c:v>
                </c:pt>
                <c:pt idx="2636">
                  <c:v>0.46814</c:v>
                </c:pt>
                <c:pt idx="2637">
                  <c:v>0.298655</c:v>
                </c:pt>
                <c:pt idx="2638">
                  <c:v>0.298655</c:v>
                </c:pt>
                <c:pt idx="2639">
                  <c:v>0.27283400000000002</c:v>
                </c:pt>
                <c:pt idx="2640">
                  <c:v>0.27283400000000002</c:v>
                </c:pt>
                <c:pt idx="2641">
                  <c:v>1.3272000000000001E-2</c:v>
                </c:pt>
                <c:pt idx="2642">
                  <c:v>1.3272000000000001E-2</c:v>
                </c:pt>
                <c:pt idx="2643">
                  <c:v>8.6729899999999999E-2</c:v>
                </c:pt>
                <c:pt idx="2644">
                  <c:v>8.6729899999999999E-2</c:v>
                </c:pt>
                <c:pt idx="2645">
                  <c:v>0.113675</c:v>
                </c:pt>
                <c:pt idx="2646">
                  <c:v>0.113675</c:v>
                </c:pt>
                <c:pt idx="2647">
                  <c:v>1.00605E-2</c:v>
                </c:pt>
                <c:pt idx="2648">
                  <c:v>1.00605E-2</c:v>
                </c:pt>
                <c:pt idx="2649">
                  <c:v>0.26218200000000003</c:v>
                </c:pt>
                <c:pt idx="2650">
                  <c:v>0.26218200000000003</c:v>
                </c:pt>
                <c:pt idx="2651">
                  <c:v>3.9463600000000001E-2</c:v>
                </c:pt>
                <c:pt idx="2652">
                  <c:v>3.9463600000000001E-2</c:v>
                </c:pt>
                <c:pt idx="2653">
                  <c:v>0.21845899999999999</c:v>
                </c:pt>
                <c:pt idx="2654">
                  <c:v>0.21845899999999999</c:v>
                </c:pt>
                <c:pt idx="2655">
                  <c:v>0.48201899999999998</c:v>
                </c:pt>
                <c:pt idx="2656">
                  <c:v>0.48201899999999998</c:v>
                </c:pt>
                <c:pt idx="2657">
                  <c:v>0.26460400000000001</c:v>
                </c:pt>
                <c:pt idx="2658">
                  <c:v>0.26460400000000001</c:v>
                </c:pt>
                <c:pt idx="2659">
                  <c:v>0.21378</c:v>
                </c:pt>
                <c:pt idx="2660">
                  <c:v>0.21378</c:v>
                </c:pt>
                <c:pt idx="2661">
                  <c:v>0.54836600000000002</c:v>
                </c:pt>
                <c:pt idx="2662">
                  <c:v>0.54836600000000002</c:v>
                </c:pt>
                <c:pt idx="2663">
                  <c:v>0.462198</c:v>
                </c:pt>
                <c:pt idx="2664">
                  <c:v>0.462198</c:v>
                </c:pt>
                <c:pt idx="2665">
                  <c:v>0.22432099999999999</c:v>
                </c:pt>
                <c:pt idx="2666">
                  <c:v>0.22432099999999999</c:v>
                </c:pt>
                <c:pt idx="2667">
                  <c:v>0.26682800000000001</c:v>
                </c:pt>
                <c:pt idx="2668">
                  <c:v>0.26682800000000001</c:v>
                </c:pt>
                <c:pt idx="2669">
                  <c:v>0.13516500000000001</c:v>
                </c:pt>
                <c:pt idx="2670">
                  <c:v>0.13516500000000001</c:v>
                </c:pt>
                <c:pt idx="2671">
                  <c:v>0.40796700000000002</c:v>
                </c:pt>
                <c:pt idx="2672">
                  <c:v>0.40796700000000002</c:v>
                </c:pt>
                <c:pt idx="2673">
                  <c:v>0.35120800000000002</c:v>
                </c:pt>
                <c:pt idx="2674">
                  <c:v>0.35120800000000002</c:v>
                </c:pt>
                <c:pt idx="2675">
                  <c:v>0.34596199999999999</c:v>
                </c:pt>
                <c:pt idx="2676">
                  <c:v>0.34596199999999999</c:v>
                </c:pt>
                <c:pt idx="2677">
                  <c:v>0.13377500000000001</c:v>
                </c:pt>
                <c:pt idx="2678">
                  <c:v>0.13377500000000001</c:v>
                </c:pt>
                <c:pt idx="2679">
                  <c:v>0.40624500000000002</c:v>
                </c:pt>
                <c:pt idx="2680">
                  <c:v>0.40624500000000002</c:v>
                </c:pt>
                <c:pt idx="2681">
                  <c:v>1.8520100000000001E-2</c:v>
                </c:pt>
                <c:pt idx="2682">
                  <c:v>1.8520100000000001E-2</c:v>
                </c:pt>
                <c:pt idx="2683">
                  <c:v>0.33612700000000001</c:v>
                </c:pt>
                <c:pt idx="2684">
                  <c:v>0.33612700000000001</c:v>
                </c:pt>
                <c:pt idx="2685">
                  <c:v>0.27566800000000002</c:v>
                </c:pt>
                <c:pt idx="2686">
                  <c:v>0.27566800000000002</c:v>
                </c:pt>
                <c:pt idx="2687">
                  <c:v>0.158942</c:v>
                </c:pt>
                <c:pt idx="2688">
                  <c:v>0.158942</c:v>
                </c:pt>
                <c:pt idx="2689">
                  <c:v>0.18227699999999999</c:v>
                </c:pt>
                <c:pt idx="2690">
                  <c:v>0.18227699999999999</c:v>
                </c:pt>
                <c:pt idx="2691">
                  <c:v>0.321019</c:v>
                </c:pt>
                <c:pt idx="2692">
                  <c:v>0.321019</c:v>
                </c:pt>
                <c:pt idx="2693">
                  <c:v>0.260216</c:v>
                </c:pt>
                <c:pt idx="2694">
                  <c:v>0.260216</c:v>
                </c:pt>
                <c:pt idx="2695">
                  <c:v>0.39194000000000001</c:v>
                </c:pt>
                <c:pt idx="2696">
                  <c:v>0.39194000000000001</c:v>
                </c:pt>
                <c:pt idx="2697">
                  <c:v>0.18534</c:v>
                </c:pt>
                <c:pt idx="2698">
                  <c:v>0.18534</c:v>
                </c:pt>
                <c:pt idx="2699">
                  <c:v>6.16465E-2</c:v>
                </c:pt>
                <c:pt idx="2700">
                  <c:v>6.16465E-2</c:v>
                </c:pt>
                <c:pt idx="2701">
                  <c:v>0.551562</c:v>
                </c:pt>
                <c:pt idx="2702">
                  <c:v>0.551562</c:v>
                </c:pt>
                <c:pt idx="2703">
                  <c:v>0.12734100000000001</c:v>
                </c:pt>
                <c:pt idx="2704">
                  <c:v>0.12734100000000001</c:v>
                </c:pt>
                <c:pt idx="2705">
                  <c:v>0.30193599999999998</c:v>
                </c:pt>
                <c:pt idx="2706">
                  <c:v>0.30193599999999998</c:v>
                </c:pt>
                <c:pt idx="2707">
                  <c:v>0.233762</c:v>
                </c:pt>
                <c:pt idx="2708">
                  <c:v>0.233762</c:v>
                </c:pt>
                <c:pt idx="2709">
                  <c:v>0.39428200000000002</c:v>
                </c:pt>
                <c:pt idx="2710">
                  <c:v>0.39428200000000002</c:v>
                </c:pt>
                <c:pt idx="2711">
                  <c:v>1.5559E-2</c:v>
                </c:pt>
                <c:pt idx="2712">
                  <c:v>1.5559E-2</c:v>
                </c:pt>
                <c:pt idx="2713">
                  <c:v>0.48898900000000001</c:v>
                </c:pt>
                <c:pt idx="2714">
                  <c:v>0.48898900000000001</c:v>
                </c:pt>
                <c:pt idx="2715">
                  <c:v>0.72107299999999996</c:v>
                </c:pt>
                <c:pt idx="2716">
                  <c:v>0.72107299999999996</c:v>
                </c:pt>
                <c:pt idx="2717">
                  <c:v>0.356678</c:v>
                </c:pt>
                <c:pt idx="2718">
                  <c:v>0.356678</c:v>
                </c:pt>
                <c:pt idx="2719">
                  <c:v>0.222747</c:v>
                </c:pt>
                <c:pt idx="2720">
                  <c:v>0.222747</c:v>
                </c:pt>
                <c:pt idx="2721">
                  <c:v>7.7225000000000002E-2</c:v>
                </c:pt>
                <c:pt idx="2722">
                  <c:v>7.7225000000000002E-2</c:v>
                </c:pt>
                <c:pt idx="2723">
                  <c:v>7.3887700000000002E-3</c:v>
                </c:pt>
                <c:pt idx="2724">
                  <c:v>7.3887700000000002E-3</c:v>
                </c:pt>
                <c:pt idx="2725">
                  <c:v>0.262764</c:v>
                </c:pt>
                <c:pt idx="2726">
                  <c:v>0.262764</c:v>
                </c:pt>
                <c:pt idx="2727">
                  <c:v>3.6580500000000002E-2</c:v>
                </c:pt>
                <c:pt idx="2728">
                  <c:v>3.6580500000000002E-2</c:v>
                </c:pt>
                <c:pt idx="2729">
                  <c:v>0.177007</c:v>
                </c:pt>
                <c:pt idx="2730">
                  <c:v>0.177007</c:v>
                </c:pt>
                <c:pt idx="2731">
                  <c:v>0.29213099999999997</c:v>
                </c:pt>
                <c:pt idx="2732">
                  <c:v>0.29213099999999997</c:v>
                </c:pt>
                <c:pt idx="2733">
                  <c:v>0.57189599999999996</c:v>
                </c:pt>
                <c:pt idx="2734">
                  <c:v>0.57189599999999996</c:v>
                </c:pt>
                <c:pt idx="2735">
                  <c:v>0.134024</c:v>
                </c:pt>
                <c:pt idx="2736">
                  <c:v>0.134024</c:v>
                </c:pt>
                <c:pt idx="2737">
                  <c:v>0.111891</c:v>
                </c:pt>
                <c:pt idx="2738">
                  <c:v>0.111891</c:v>
                </c:pt>
                <c:pt idx="2739">
                  <c:v>0.36937500000000001</c:v>
                </c:pt>
                <c:pt idx="2740">
                  <c:v>0.36937500000000001</c:v>
                </c:pt>
                <c:pt idx="2741">
                  <c:v>0.244894</c:v>
                </c:pt>
                <c:pt idx="2742">
                  <c:v>0.244894</c:v>
                </c:pt>
                <c:pt idx="2743">
                  <c:v>0.18116699999999999</c:v>
                </c:pt>
                <c:pt idx="2744">
                  <c:v>0.18116699999999999</c:v>
                </c:pt>
                <c:pt idx="2745">
                  <c:v>0.37076100000000001</c:v>
                </c:pt>
                <c:pt idx="2746">
                  <c:v>0.37076100000000001</c:v>
                </c:pt>
                <c:pt idx="2747">
                  <c:v>0.118203</c:v>
                </c:pt>
                <c:pt idx="2748">
                  <c:v>0.118203</c:v>
                </c:pt>
                <c:pt idx="2749">
                  <c:v>0.22592899999999999</c:v>
                </c:pt>
                <c:pt idx="2750">
                  <c:v>0.22592899999999999</c:v>
                </c:pt>
                <c:pt idx="2751">
                  <c:v>0.30662899999999998</c:v>
                </c:pt>
                <c:pt idx="2752">
                  <c:v>0.30662899999999998</c:v>
                </c:pt>
                <c:pt idx="2753">
                  <c:v>1.8183100000000001E-2</c:v>
                </c:pt>
                <c:pt idx="2754">
                  <c:v>1.8183100000000001E-2</c:v>
                </c:pt>
                <c:pt idx="2755">
                  <c:v>0.56624399999999997</c:v>
                </c:pt>
                <c:pt idx="2756">
                  <c:v>0.56624399999999997</c:v>
                </c:pt>
                <c:pt idx="2757">
                  <c:v>0.36265799999999998</c:v>
                </c:pt>
                <c:pt idx="2758">
                  <c:v>0.36265799999999998</c:v>
                </c:pt>
                <c:pt idx="2759">
                  <c:v>9.8760799999999996E-2</c:v>
                </c:pt>
                <c:pt idx="2760">
                  <c:v>9.8760799999999996E-2</c:v>
                </c:pt>
                <c:pt idx="2761">
                  <c:v>0.177152</c:v>
                </c:pt>
                <c:pt idx="2762">
                  <c:v>0.177152</c:v>
                </c:pt>
                <c:pt idx="2763">
                  <c:v>8.9823399999999998E-2</c:v>
                </c:pt>
                <c:pt idx="2764">
                  <c:v>8.9823399999999998E-2</c:v>
                </c:pt>
                <c:pt idx="2765">
                  <c:v>0.210981</c:v>
                </c:pt>
                <c:pt idx="2766">
                  <c:v>0.210981</c:v>
                </c:pt>
                <c:pt idx="2767">
                  <c:v>0.226608</c:v>
                </c:pt>
                <c:pt idx="2768">
                  <c:v>0.226608</c:v>
                </c:pt>
                <c:pt idx="2769">
                  <c:v>0.14042099999999999</c:v>
                </c:pt>
                <c:pt idx="2770">
                  <c:v>0.14042099999999999</c:v>
                </c:pt>
                <c:pt idx="2771">
                  <c:v>9.3080100000000002E-3</c:v>
                </c:pt>
                <c:pt idx="2772">
                  <c:v>9.3080100000000002E-3</c:v>
                </c:pt>
                <c:pt idx="2773">
                  <c:v>0.40987699999999999</c:v>
                </c:pt>
                <c:pt idx="2774">
                  <c:v>0.40987699999999999</c:v>
                </c:pt>
                <c:pt idx="2775">
                  <c:v>4.4105999999999999E-2</c:v>
                </c:pt>
                <c:pt idx="2776">
                  <c:v>4.4105999999999999E-2</c:v>
                </c:pt>
                <c:pt idx="2777">
                  <c:v>6.0869100000000002E-2</c:v>
                </c:pt>
                <c:pt idx="2778">
                  <c:v>6.0869100000000002E-2</c:v>
                </c:pt>
                <c:pt idx="2779">
                  <c:v>5.7081600000000003E-2</c:v>
                </c:pt>
                <c:pt idx="2780">
                  <c:v>5.7081600000000003E-2</c:v>
                </c:pt>
                <c:pt idx="2781">
                  <c:v>2.3387999999999999E-2</c:v>
                </c:pt>
                <c:pt idx="2782">
                  <c:v>2.3387999999999999E-2</c:v>
                </c:pt>
                <c:pt idx="2783">
                  <c:v>0.221937</c:v>
                </c:pt>
                <c:pt idx="2784">
                  <c:v>0.221937</c:v>
                </c:pt>
                <c:pt idx="2785">
                  <c:v>0.24065600000000001</c:v>
                </c:pt>
                <c:pt idx="2786">
                  <c:v>0.24065600000000001</c:v>
                </c:pt>
                <c:pt idx="2787">
                  <c:v>0.35134199999999999</c:v>
                </c:pt>
                <c:pt idx="2788">
                  <c:v>0.35134199999999999</c:v>
                </c:pt>
                <c:pt idx="2789">
                  <c:v>0.419159</c:v>
                </c:pt>
                <c:pt idx="2790">
                  <c:v>0.419159</c:v>
                </c:pt>
                <c:pt idx="2791">
                  <c:v>0.12529000000000001</c:v>
                </c:pt>
                <c:pt idx="2792">
                  <c:v>0.12529000000000001</c:v>
                </c:pt>
                <c:pt idx="2793">
                  <c:v>0.153865</c:v>
                </c:pt>
                <c:pt idx="2794">
                  <c:v>0.153865</c:v>
                </c:pt>
                <c:pt idx="2795">
                  <c:v>3.8772000000000001E-2</c:v>
                </c:pt>
                <c:pt idx="2796">
                  <c:v>3.8772000000000001E-2</c:v>
                </c:pt>
                <c:pt idx="2797">
                  <c:v>0.102824</c:v>
                </c:pt>
                <c:pt idx="2798">
                  <c:v>0.102824</c:v>
                </c:pt>
                <c:pt idx="2799">
                  <c:v>0.53849999999999998</c:v>
                </c:pt>
                <c:pt idx="2800">
                  <c:v>0.53849999999999998</c:v>
                </c:pt>
                <c:pt idx="2801">
                  <c:v>0.22511700000000001</c:v>
                </c:pt>
                <c:pt idx="2802">
                  <c:v>0.22511700000000001</c:v>
                </c:pt>
                <c:pt idx="2803">
                  <c:v>0.269486</c:v>
                </c:pt>
                <c:pt idx="2804">
                  <c:v>0.269486</c:v>
                </c:pt>
                <c:pt idx="2805">
                  <c:v>0.12169099999999999</c:v>
                </c:pt>
                <c:pt idx="2806">
                  <c:v>0.12169099999999999</c:v>
                </c:pt>
                <c:pt idx="2807">
                  <c:v>0.203649</c:v>
                </c:pt>
                <c:pt idx="2808">
                  <c:v>0.203649</c:v>
                </c:pt>
                <c:pt idx="2809">
                  <c:v>0.10629</c:v>
                </c:pt>
                <c:pt idx="2810">
                  <c:v>0.10629</c:v>
                </c:pt>
                <c:pt idx="2811">
                  <c:v>7.6243199999999997E-2</c:v>
                </c:pt>
                <c:pt idx="2812">
                  <c:v>7.6243199999999997E-2</c:v>
                </c:pt>
                <c:pt idx="2813">
                  <c:v>2.1967400000000002E-2</c:v>
                </c:pt>
                <c:pt idx="2814">
                  <c:v>2.1967400000000002E-2</c:v>
                </c:pt>
                <c:pt idx="2815">
                  <c:v>6.3485200000000006E-2</c:v>
                </c:pt>
                <c:pt idx="2816">
                  <c:v>6.3485200000000006E-2</c:v>
                </c:pt>
                <c:pt idx="2817">
                  <c:v>8.81831E-2</c:v>
                </c:pt>
                <c:pt idx="2818">
                  <c:v>8.81831E-2</c:v>
                </c:pt>
                <c:pt idx="2819">
                  <c:v>0.152671</c:v>
                </c:pt>
                <c:pt idx="2820">
                  <c:v>0.152671</c:v>
                </c:pt>
                <c:pt idx="2821">
                  <c:v>0.73651</c:v>
                </c:pt>
                <c:pt idx="2822">
                  <c:v>0.73651</c:v>
                </c:pt>
                <c:pt idx="2823">
                  <c:v>0.67478400000000005</c:v>
                </c:pt>
                <c:pt idx="2824">
                  <c:v>0.67478400000000005</c:v>
                </c:pt>
                <c:pt idx="2825">
                  <c:v>0.27291500000000002</c:v>
                </c:pt>
                <c:pt idx="2826">
                  <c:v>0.27291500000000002</c:v>
                </c:pt>
                <c:pt idx="2827">
                  <c:v>0.18021400000000001</c:v>
                </c:pt>
                <c:pt idx="2828">
                  <c:v>0.18021400000000001</c:v>
                </c:pt>
                <c:pt idx="2829">
                  <c:v>0.58122499999999999</c:v>
                </c:pt>
                <c:pt idx="2830">
                  <c:v>0.58122499999999999</c:v>
                </c:pt>
                <c:pt idx="2831">
                  <c:v>0.47744900000000001</c:v>
                </c:pt>
                <c:pt idx="2832">
                  <c:v>0.47744900000000001</c:v>
                </c:pt>
                <c:pt idx="2833">
                  <c:v>0.42809399999999997</c:v>
                </c:pt>
                <c:pt idx="2834">
                  <c:v>0.42809399999999997</c:v>
                </c:pt>
                <c:pt idx="2835">
                  <c:v>0.15387500000000001</c:v>
                </c:pt>
                <c:pt idx="2836">
                  <c:v>0.15387500000000001</c:v>
                </c:pt>
                <c:pt idx="2837">
                  <c:v>0.73343599999999998</c:v>
                </c:pt>
                <c:pt idx="2838">
                  <c:v>0.73343599999999998</c:v>
                </c:pt>
                <c:pt idx="2839">
                  <c:v>0.43714599999999998</c:v>
                </c:pt>
                <c:pt idx="2840">
                  <c:v>0.43714599999999998</c:v>
                </c:pt>
                <c:pt idx="2841">
                  <c:v>0.38814799999999999</c:v>
                </c:pt>
                <c:pt idx="2842">
                  <c:v>0.38814799999999999</c:v>
                </c:pt>
                <c:pt idx="2843">
                  <c:v>0.351744</c:v>
                </c:pt>
                <c:pt idx="2844">
                  <c:v>0.351744</c:v>
                </c:pt>
                <c:pt idx="2845">
                  <c:v>0.36537599999999998</c:v>
                </c:pt>
                <c:pt idx="2846">
                  <c:v>0.36537599999999998</c:v>
                </c:pt>
                <c:pt idx="2847">
                  <c:v>0.14143600000000001</c:v>
                </c:pt>
                <c:pt idx="2848">
                  <c:v>0.14143600000000001</c:v>
                </c:pt>
                <c:pt idx="2849">
                  <c:v>6.8391199999999999E-2</c:v>
                </c:pt>
                <c:pt idx="2850">
                  <c:v>6.8391199999999999E-2</c:v>
                </c:pt>
                <c:pt idx="2851">
                  <c:v>8.2576200000000002E-2</c:v>
                </c:pt>
                <c:pt idx="2852">
                  <c:v>8.2576200000000002E-2</c:v>
                </c:pt>
                <c:pt idx="2853">
                  <c:v>0.17253199999999999</c:v>
                </c:pt>
                <c:pt idx="2854">
                  <c:v>0.17253199999999999</c:v>
                </c:pt>
                <c:pt idx="2855">
                  <c:v>0.47897000000000001</c:v>
                </c:pt>
                <c:pt idx="2856">
                  <c:v>0.47897000000000001</c:v>
                </c:pt>
                <c:pt idx="2857">
                  <c:v>4.7523599999999999E-2</c:v>
                </c:pt>
                <c:pt idx="2858">
                  <c:v>4.7523599999999999E-2</c:v>
                </c:pt>
                <c:pt idx="2859">
                  <c:v>0.484846</c:v>
                </c:pt>
                <c:pt idx="2860">
                  <c:v>0.484846</c:v>
                </c:pt>
                <c:pt idx="2861">
                  <c:v>0.252469</c:v>
                </c:pt>
                <c:pt idx="2862">
                  <c:v>0.252469</c:v>
                </c:pt>
                <c:pt idx="2863">
                  <c:v>3.3756099999999997E-2</c:v>
                </c:pt>
                <c:pt idx="2864">
                  <c:v>3.3756099999999997E-2</c:v>
                </c:pt>
                <c:pt idx="2865">
                  <c:v>0.79551400000000005</c:v>
                </c:pt>
                <c:pt idx="2866">
                  <c:v>0.79551400000000005</c:v>
                </c:pt>
                <c:pt idx="2867">
                  <c:v>0.43948399999999999</c:v>
                </c:pt>
                <c:pt idx="2868">
                  <c:v>0.43948399999999999</c:v>
                </c:pt>
                <c:pt idx="2869">
                  <c:v>0.89097000000000004</c:v>
                </c:pt>
                <c:pt idx="2870">
                  <c:v>0.89097000000000004</c:v>
                </c:pt>
                <c:pt idx="2871">
                  <c:v>0.362705</c:v>
                </c:pt>
                <c:pt idx="2872">
                  <c:v>0.362705</c:v>
                </c:pt>
                <c:pt idx="2873">
                  <c:v>0.55250500000000002</c:v>
                </c:pt>
                <c:pt idx="2874">
                  <c:v>0.55250500000000002</c:v>
                </c:pt>
                <c:pt idx="2875">
                  <c:v>0.20544100000000001</c:v>
                </c:pt>
                <c:pt idx="2876">
                  <c:v>0.20544100000000001</c:v>
                </c:pt>
                <c:pt idx="2877">
                  <c:v>0.27019399999999999</c:v>
                </c:pt>
                <c:pt idx="2878">
                  <c:v>0.27019399999999999</c:v>
                </c:pt>
                <c:pt idx="2879">
                  <c:v>9.4458299999999995E-2</c:v>
                </c:pt>
                <c:pt idx="2880">
                  <c:v>9.4458299999999995E-2</c:v>
                </c:pt>
                <c:pt idx="2881">
                  <c:v>0.25201499999999999</c:v>
                </c:pt>
                <c:pt idx="2882">
                  <c:v>0.25201499999999999</c:v>
                </c:pt>
                <c:pt idx="2883">
                  <c:v>0.48043599999999997</c:v>
                </c:pt>
                <c:pt idx="2884">
                  <c:v>0.48043599999999997</c:v>
                </c:pt>
                <c:pt idx="2885">
                  <c:v>0.30712800000000001</c:v>
                </c:pt>
                <c:pt idx="2886">
                  <c:v>0.30712800000000001</c:v>
                </c:pt>
                <c:pt idx="2887">
                  <c:v>0.45296599999999998</c:v>
                </c:pt>
                <c:pt idx="2888">
                  <c:v>0.45296599999999998</c:v>
                </c:pt>
                <c:pt idx="2889">
                  <c:v>0.26301799999999997</c:v>
                </c:pt>
                <c:pt idx="2890">
                  <c:v>0.26301799999999997</c:v>
                </c:pt>
                <c:pt idx="2891">
                  <c:v>0.66412499999999997</c:v>
                </c:pt>
                <c:pt idx="2892">
                  <c:v>0.66412499999999997</c:v>
                </c:pt>
                <c:pt idx="2893">
                  <c:v>0.50803399999999999</c:v>
                </c:pt>
                <c:pt idx="2894">
                  <c:v>0.50803399999999999</c:v>
                </c:pt>
                <c:pt idx="2895">
                  <c:v>0.53420699999999999</c:v>
                </c:pt>
                <c:pt idx="2896">
                  <c:v>0.53420699999999999</c:v>
                </c:pt>
                <c:pt idx="2897">
                  <c:v>5.1846000000000003E-2</c:v>
                </c:pt>
                <c:pt idx="2898">
                  <c:v>5.1846000000000003E-2</c:v>
                </c:pt>
                <c:pt idx="2899">
                  <c:v>0.43215599999999998</c:v>
                </c:pt>
                <c:pt idx="2900">
                  <c:v>0.43215599999999998</c:v>
                </c:pt>
                <c:pt idx="2901">
                  <c:v>0.50877399999999995</c:v>
                </c:pt>
                <c:pt idx="2902">
                  <c:v>0.50877399999999995</c:v>
                </c:pt>
                <c:pt idx="2903">
                  <c:v>0.17312</c:v>
                </c:pt>
                <c:pt idx="2904">
                  <c:v>0.17312</c:v>
                </c:pt>
                <c:pt idx="2905">
                  <c:v>0.32630599999999998</c:v>
                </c:pt>
                <c:pt idx="2906">
                  <c:v>0.32630599999999998</c:v>
                </c:pt>
                <c:pt idx="2907">
                  <c:v>0.44867699999999999</c:v>
                </c:pt>
                <c:pt idx="2908">
                  <c:v>0.44867699999999999</c:v>
                </c:pt>
                <c:pt idx="2909">
                  <c:v>0.56977100000000003</c:v>
                </c:pt>
                <c:pt idx="2910">
                  <c:v>0.56977100000000003</c:v>
                </c:pt>
                <c:pt idx="2911">
                  <c:v>0.45589600000000002</c:v>
                </c:pt>
                <c:pt idx="2912">
                  <c:v>0.45589600000000002</c:v>
                </c:pt>
                <c:pt idx="2913">
                  <c:v>0.57905399999999996</c:v>
                </c:pt>
                <c:pt idx="2914">
                  <c:v>0.57905399999999996</c:v>
                </c:pt>
                <c:pt idx="2915">
                  <c:v>0.55415800000000004</c:v>
                </c:pt>
                <c:pt idx="2916">
                  <c:v>0.55415800000000004</c:v>
                </c:pt>
                <c:pt idx="2917">
                  <c:v>0.72552399999999995</c:v>
                </c:pt>
                <c:pt idx="2918">
                  <c:v>0.72552399999999995</c:v>
                </c:pt>
                <c:pt idx="2919">
                  <c:v>0.242199</c:v>
                </c:pt>
                <c:pt idx="2920">
                  <c:v>0.242199</c:v>
                </c:pt>
                <c:pt idx="2921">
                  <c:v>0.90485499999999996</c:v>
                </c:pt>
                <c:pt idx="2922">
                  <c:v>0.90485499999999996</c:v>
                </c:pt>
                <c:pt idx="2923">
                  <c:v>0.55942700000000001</c:v>
                </c:pt>
                <c:pt idx="2924">
                  <c:v>0.55942700000000001</c:v>
                </c:pt>
                <c:pt idx="2925">
                  <c:v>0.40243499999999999</c:v>
                </c:pt>
                <c:pt idx="2926">
                  <c:v>0.40243499999999999</c:v>
                </c:pt>
                <c:pt idx="2927">
                  <c:v>0.429456</c:v>
                </c:pt>
                <c:pt idx="2928">
                  <c:v>0.429456</c:v>
                </c:pt>
                <c:pt idx="2929">
                  <c:v>0.409495</c:v>
                </c:pt>
                <c:pt idx="2930">
                  <c:v>0.409495</c:v>
                </c:pt>
                <c:pt idx="2931">
                  <c:v>0.63539100000000004</c:v>
                </c:pt>
                <c:pt idx="2932">
                  <c:v>0.63539100000000004</c:v>
                </c:pt>
                <c:pt idx="2933">
                  <c:v>0.13402500000000001</c:v>
                </c:pt>
                <c:pt idx="2934">
                  <c:v>0.13402500000000001</c:v>
                </c:pt>
                <c:pt idx="2935">
                  <c:v>0.39826</c:v>
                </c:pt>
                <c:pt idx="2936">
                  <c:v>0.39826</c:v>
                </c:pt>
                <c:pt idx="2937">
                  <c:v>0.53279500000000002</c:v>
                </c:pt>
                <c:pt idx="2938">
                  <c:v>0.53279500000000002</c:v>
                </c:pt>
                <c:pt idx="2939">
                  <c:v>0.61060700000000001</c:v>
                </c:pt>
                <c:pt idx="2940">
                  <c:v>0.61060700000000001</c:v>
                </c:pt>
                <c:pt idx="2941">
                  <c:v>0.47736699999999999</c:v>
                </c:pt>
                <c:pt idx="2942">
                  <c:v>0.47736699999999999</c:v>
                </c:pt>
                <c:pt idx="2943">
                  <c:v>0.39062999999999998</c:v>
                </c:pt>
                <c:pt idx="2944">
                  <c:v>0.39062999999999998</c:v>
                </c:pt>
                <c:pt idx="2945">
                  <c:v>0.29539100000000001</c:v>
                </c:pt>
                <c:pt idx="2946">
                  <c:v>0.29539100000000001</c:v>
                </c:pt>
                <c:pt idx="2947">
                  <c:v>0.38574900000000001</c:v>
                </c:pt>
                <c:pt idx="2948">
                  <c:v>0.38574900000000001</c:v>
                </c:pt>
                <c:pt idx="2949">
                  <c:v>0.193882</c:v>
                </c:pt>
                <c:pt idx="2950">
                  <c:v>0.193882</c:v>
                </c:pt>
                <c:pt idx="2951">
                  <c:v>0.54784900000000003</c:v>
                </c:pt>
                <c:pt idx="2952">
                  <c:v>0.54784900000000003</c:v>
                </c:pt>
                <c:pt idx="2953">
                  <c:v>0.85331599999999996</c:v>
                </c:pt>
                <c:pt idx="2954">
                  <c:v>0.85331599999999996</c:v>
                </c:pt>
                <c:pt idx="2955">
                  <c:v>0.16264400000000001</c:v>
                </c:pt>
                <c:pt idx="2956">
                  <c:v>0.16264400000000001</c:v>
                </c:pt>
                <c:pt idx="2957">
                  <c:v>3.8591E-2</c:v>
                </c:pt>
                <c:pt idx="2958">
                  <c:v>3.8591E-2</c:v>
                </c:pt>
                <c:pt idx="2959">
                  <c:v>0.49446299999999999</c:v>
                </c:pt>
                <c:pt idx="2960">
                  <c:v>0.49446299999999999</c:v>
                </c:pt>
                <c:pt idx="2961">
                  <c:v>0.57375399999999999</c:v>
                </c:pt>
                <c:pt idx="2962">
                  <c:v>0.57375399999999999</c:v>
                </c:pt>
                <c:pt idx="2963">
                  <c:v>0.95885600000000004</c:v>
                </c:pt>
                <c:pt idx="2964">
                  <c:v>0.95885600000000004</c:v>
                </c:pt>
                <c:pt idx="2965">
                  <c:v>0.31023200000000001</c:v>
                </c:pt>
                <c:pt idx="2966">
                  <c:v>0.31023200000000001</c:v>
                </c:pt>
                <c:pt idx="2967">
                  <c:v>0.46069900000000003</c:v>
                </c:pt>
                <c:pt idx="2968">
                  <c:v>0.46069900000000003</c:v>
                </c:pt>
                <c:pt idx="2969">
                  <c:v>0.33357599999999998</c:v>
                </c:pt>
                <c:pt idx="2970">
                  <c:v>0.33357599999999998</c:v>
                </c:pt>
                <c:pt idx="2971">
                  <c:v>0.19850799999999999</c:v>
                </c:pt>
                <c:pt idx="2972">
                  <c:v>0.19850799999999999</c:v>
                </c:pt>
                <c:pt idx="2973">
                  <c:v>0.427039</c:v>
                </c:pt>
                <c:pt idx="2974">
                  <c:v>0.427039</c:v>
                </c:pt>
                <c:pt idx="2975">
                  <c:v>0.65013100000000001</c:v>
                </c:pt>
                <c:pt idx="2976">
                  <c:v>0.65013100000000001</c:v>
                </c:pt>
                <c:pt idx="2977">
                  <c:v>0.78744800000000004</c:v>
                </c:pt>
                <c:pt idx="2978">
                  <c:v>0.78744800000000004</c:v>
                </c:pt>
                <c:pt idx="2979">
                  <c:v>0.31043300000000001</c:v>
                </c:pt>
                <c:pt idx="2980">
                  <c:v>0.31043300000000001</c:v>
                </c:pt>
                <c:pt idx="2981">
                  <c:v>0.37308000000000002</c:v>
                </c:pt>
                <c:pt idx="2982">
                  <c:v>0.37308000000000002</c:v>
                </c:pt>
                <c:pt idx="2983">
                  <c:v>0.14435700000000001</c:v>
                </c:pt>
                <c:pt idx="2984">
                  <c:v>0.14435700000000001</c:v>
                </c:pt>
                <c:pt idx="2985">
                  <c:v>0.24576999999999999</c:v>
                </c:pt>
                <c:pt idx="2986">
                  <c:v>0.24576999999999999</c:v>
                </c:pt>
                <c:pt idx="2987">
                  <c:v>0.52687300000000004</c:v>
                </c:pt>
                <c:pt idx="2988">
                  <c:v>0.52687300000000004</c:v>
                </c:pt>
                <c:pt idx="2989">
                  <c:v>0.71736800000000001</c:v>
                </c:pt>
                <c:pt idx="2990">
                  <c:v>0.71736800000000001</c:v>
                </c:pt>
                <c:pt idx="2991">
                  <c:v>0.14253099999999999</c:v>
                </c:pt>
                <c:pt idx="2992">
                  <c:v>0.14253099999999999</c:v>
                </c:pt>
                <c:pt idx="2993">
                  <c:v>4.34224E-2</c:v>
                </c:pt>
                <c:pt idx="2994">
                  <c:v>4.34224E-2</c:v>
                </c:pt>
                <c:pt idx="2995">
                  <c:v>0.23241000000000001</c:v>
                </c:pt>
                <c:pt idx="2996">
                  <c:v>0.23241000000000001</c:v>
                </c:pt>
                <c:pt idx="2997">
                  <c:v>2.7477000000000001E-2</c:v>
                </c:pt>
                <c:pt idx="2998">
                  <c:v>2.7477000000000001E-2</c:v>
                </c:pt>
                <c:pt idx="2999">
                  <c:v>0.243612</c:v>
                </c:pt>
                <c:pt idx="3000">
                  <c:v>0.243612</c:v>
                </c:pt>
                <c:pt idx="3001">
                  <c:v>0.12606400000000001</c:v>
                </c:pt>
                <c:pt idx="3002">
                  <c:v>0.12606400000000001</c:v>
                </c:pt>
                <c:pt idx="3003">
                  <c:v>0.125974</c:v>
                </c:pt>
                <c:pt idx="3004">
                  <c:v>0.125974</c:v>
                </c:pt>
                <c:pt idx="3005">
                  <c:v>0.48432999999999998</c:v>
                </c:pt>
                <c:pt idx="3006">
                  <c:v>0.48432999999999998</c:v>
                </c:pt>
                <c:pt idx="3007">
                  <c:v>1.81961E-2</c:v>
                </c:pt>
                <c:pt idx="3008">
                  <c:v>1.81961E-2</c:v>
                </c:pt>
                <c:pt idx="3009">
                  <c:v>0.12634600000000001</c:v>
                </c:pt>
                <c:pt idx="3010">
                  <c:v>0.12634600000000001</c:v>
                </c:pt>
                <c:pt idx="3011">
                  <c:v>0.230658</c:v>
                </c:pt>
                <c:pt idx="3012">
                  <c:v>0.230658</c:v>
                </c:pt>
                <c:pt idx="3013">
                  <c:v>0.63941400000000004</c:v>
                </c:pt>
                <c:pt idx="3014">
                  <c:v>0.63941400000000004</c:v>
                </c:pt>
                <c:pt idx="3015">
                  <c:v>8.5198899999999994E-2</c:v>
                </c:pt>
                <c:pt idx="3016">
                  <c:v>8.5198899999999994E-2</c:v>
                </c:pt>
                <c:pt idx="3017">
                  <c:v>0.18119299999999999</c:v>
                </c:pt>
                <c:pt idx="3018">
                  <c:v>0.18119299999999999</c:v>
                </c:pt>
                <c:pt idx="3019">
                  <c:v>0.61370999999999998</c:v>
                </c:pt>
                <c:pt idx="3020">
                  <c:v>0.61370999999999998</c:v>
                </c:pt>
                <c:pt idx="3021">
                  <c:v>0.14180599999999999</c:v>
                </c:pt>
                <c:pt idx="3022">
                  <c:v>0.14180599999999999</c:v>
                </c:pt>
                <c:pt idx="3023">
                  <c:v>8.5758399999999999E-2</c:v>
                </c:pt>
                <c:pt idx="3024">
                  <c:v>8.5758399999999999E-2</c:v>
                </c:pt>
                <c:pt idx="3025">
                  <c:v>0.50960499999999997</c:v>
                </c:pt>
                <c:pt idx="3026">
                  <c:v>0.50960499999999997</c:v>
                </c:pt>
                <c:pt idx="3027">
                  <c:v>0.304365</c:v>
                </c:pt>
                <c:pt idx="3028">
                  <c:v>0.304365</c:v>
                </c:pt>
                <c:pt idx="3029">
                  <c:v>0.12534600000000001</c:v>
                </c:pt>
                <c:pt idx="3030">
                  <c:v>0.12534600000000001</c:v>
                </c:pt>
                <c:pt idx="3031">
                  <c:v>0.16497600000000001</c:v>
                </c:pt>
                <c:pt idx="3032">
                  <c:v>0.16497600000000001</c:v>
                </c:pt>
                <c:pt idx="3033">
                  <c:v>0.71779899999999996</c:v>
                </c:pt>
                <c:pt idx="3034">
                  <c:v>0.71779899999999996</c:v>
                </c:pt>
                <c:pt idx="3035">
                  <c:v>0.263409</c:v>
                </c:pt>
                <c:pt idx="3036">
                  <c:v>0.263409</c:v>
                </c:pt>
                <c:pt idx="3037">
                  <c:v>0.51282499999999998</c:v>
                </c:pt>
                <c:pt idx="3038">
                  <c:v>0.51282499999999998</c:v>
                </c:pt>
                <c:pt idx="3039">
                  <c:v>0.44622099999999998</c:v>
                </c:pt>
                <c:pt idx="3040">
                  <c:v>0.44622099999999998</c:v>
                </c:pt>
                <c:pt idx="3041">
                  <c:v>0.46814</c:v>
                </c:pt>
                <c:pt idx="3042">
                  <c:v>0.46814</c:v>
                </c:pt>
                <c:pt idx="3043">
                  <c:v>6.7598000000000005E-2</c:v>
                </c:pt>
                <c:pt idx="3044">
                  <c:v>6.7598000000000005E-2</c:v>
                </c:pt>
                <c:pt idx="3045">
                  <c:v>0.229934</c:v>
                </c:pt>
                <c:pt idx="3046">
                  <c:v>0.229934</c:v>
                </c:pt>
                <c:pt idx="3047">
                  <c:v>0.59996099999999997</c:v>
                </c:pt>
                <c:pt idx="3048">
                  <c:v>0.59996099999999997</c:v>
                </c:pt>
                <c:pt idx="3049">
                  <c:v>0.12740899999999999</c:v>
                </c:pt>
                <c:pt idx="3050">
                  <c:v>0.12740899999999999</c:v>
                </c:pt>
                <c:pt idx="3051">
                  <c:v>0.209426</c:v>
                </c:pt>
                <c:pt idx="3052">
                  <c:v>0.209426</c:v>
                </c:pt>
                <c:pt idx="3053">
                  <c:v>0.34043299999999999</c:v>
                </c:pt>
                <c:pt idx="3054">
                  <c:v>0.34043299999999999</c:v>
                </c:pt>
                <c:pt idx="3055">
                  <c:v>0.30174299999999998</c:v>
                </c:pt>
                <c:pt idx="3056">
                  <c:v>0.30174299999999998</c:v>
                </c:pt>
                <c:pt idx="3057">
                  <c:v>0.49240299999999998</c:v>
                </c:pt>
                <c:pt idx="3058">
                  <c:v>0.49240299999999998</c:v>
                </c:pt>
                <c:pt idx="3059">
                  <c:v>5.1357899999999998E-2</c:v>
                </c:pt>
                <c:pt idx="3060">
                  <c:v>5.1357899999999998E-2</c:v>
                </c:pt>
                <c:pt idx="3061">
                  <c:v>6.3458799999999996E-2</c:v>
                </c:pt>
                <c:pt idx="3062">
                  <c:v>6.3458799999999996E-2</c:v>
                </c:pt>
                <c:pt idx="3063">
                  <c:v>0.25870300000000002</c:v>
                </c:pt>
                <c:pt idx="3064">
                  <c:v>0.25870300000000002</c:v>
                </c:pt>
                <c:pt idx="3065">
                  <c:v>0.57285699999999995</c:v>
                </c:pt>
                <c:pt idx="3066">
                  <c:v>0.57285699999999995</c:v>
                </c:pt>
                <c:pt idx="3067">
                  <c:v>0.273254</c:v>
                </c:pt>
                <c:pt idx="3068">
                  <c:v>0.273254</c:v>
                </c:pt>
                <c:pt idx="3069">
                  <c:v>0.40901700000000002</c:v>
                </c:pt>
                <c:pt idx="3070">
                  <c:v>0.40901700000000002</c:v>
                </c:pt>
                <c:pt idx="3071">
                  <c:v>0.32369700000000001</c:v>
                </c:pt>
                <c:pt idx="3072">
                  <c:v>0.32369700000000001</c:v>
                </c:pt>
                <c:pt idx="3073">
                  <c:v>0.82710499999999998</c:v>
                </c:pt>
                <c:pt idx="3074">
                  <c:v>0.82710499999999998</c:v>
                </c:pt>
                <c:pt idx="3075">
                  <c:v>8.8677699999999998E-2</c:v>
                </c:pt>
                <c:pt idx="3076">
                  <c:v>8.8677699999999998E-2</c:v>
                </c:pt>
                <c:pt idx="3077">
                  <c:v>0.37174299999999999</c:v>
                </c:pt>
                <c:pt idx="3078">
                  <c:v>0.37174299999999999</c:v>
                </c:pt>
                <c:pt idx="3079">
                  <c:v>5.94615E-2</c:v>
                </c:pt>
                <c:pt idx="3080">
                  <c:v>5.94615E-2</c:v>
                </c:pt>
                <c:pt idx="3081">
                  <c:v>9.0368299999999999E-2</c:v>
                </c:pt>
                <c:pt idx="3082">
                  <c:v>9.0368299999999999E-2</c:v>
                </c:pt>
                <c:pt idx="3083">
                  <c:v>0.48507299999999998</c:v>
                </c:pt>
                <c:pt idx="3084">
                  <c:v>0.48507299999999998</c:v>
                </c:pt>
                <c:pt idx="3085">
                  <c:v>9.4179299999999994E-2</c:v>
                </c:pt>
                <c:pt idx="3086">
                  <c:v>9.4179299999999994E-2</c:v>
                </c:pt>
                <c:pt idx="3087">
                  <c:v>0.52058000000000004</c:v>
                </c:pt>
                <c:pt idx="3088">
                  <c:v>0.52058000000000004</c:v>
                </c:pt>
                <c:pt idx="3089">
                  <c:v>0.27177499999999999</c:v>
                </c:pt>
                <c:pt idx="3090">
                  <c:v>0.27177499999999999</c:v>
                </c:pt>
                <c:pt idx="3091">
                  <c:v>0.25159799999999999</c:v>
                </c:pt>
                <c:pt idx="3092">
                  <c:v>0.25159799999999999</c:v>
                </c:pt>
                <c:pt idx="3093">
                  <c:v>0.22742599999999999</c:v>
                </c:pt>
                <c:pt idx="3094">
                  <c:v>0.22742599999999999</c:v>
                </c:pt>
                <c:pt idx="3095">
                  <c:v>0.46785399999999999</c:v>
                </c:pt>
                <c:pt idx="3096">
                  <c:v>0.46785399999999999</c:v>
                </c:pt>
                <c:pt idx="3097">
                  <c:v>0.277146</c:v>
                </c:pt>
                <c:pt idx="3098">
                  <c:v>0.277146</c:v>
                </c:pt>
                <c:pt idx="3099">
                  <c:v>1</c:v>
                </c:pt>
                <c:pt idx="3100">
                  <c:v>1</c:v>
                </c:pt>
                <c:pt idx="3101">
                  <c:v>0.30194500000000002</c:v>
                </c:pt>
                <c:pt idx="3102">
                  <c:v>0.30194500000000002</c:v>
                </c:pt>
                <c:pt idx="3103">
                  <c:v>0.37120799999999998</c:v>
                </c:pt>
                <c:pt idx="3104">
                  <c:v>0.37120799999999998</c:v>
                </c:pt>
                <c:pt idx="3105">
                  <c:v>0.42047800000000002</c:v>
                </c:pt>
                <c:pt idx="3106">
                  <c:v>0.42047800000000002</c:v>
                </c:pt>
                <c:pt idx="3107">
                  <c:v>0.505888</c:v>
                </c:pt>
                <c:pt idx="3108">
                  <c:v>0.505888</c:v>
                </c:pt>
                <c:pt idx="3109">
                  <c:v>0.51139900000000005</c:v>
                </c:pt>
                <c:pt idx="3110">
                  <c:v>0.51139900000000005</c:v>
                </c:pt>
                <c:pt idx="3111">
                  <c:v>0.13023199999999999</c:v>
                </c:pt>
                <c:pt idx="3112">
                  <c:v>0.13023199999999999</c:v>
                </c:pt>
                <c:pt idx="3113">
                  <c:v>0.34255999999999998</c:v>
                </c:pt>
                <c:pt idx="3114">
                  <c:v>0.34255999999999998</c:v>
                </c:pt>
                <c:pt idx="3115">
                  <c:v>0.325714</c:v>
                </c:pt>
                <c:pt idx="3116">
                  <c:v>0.325714</c:v>
                </c:pt>
                <c:pt idx="3117">
                  <c:v>0.26008199999999998</c:v>
                </c:pt>
                <c:pt idx="3118">
                  <c:v>0.26008199999999998</c:v>
                </c:pt>
                <c:pt idx="3119">
                  <c:v>0.72959799999999997</c:v>
                </c:pt>
                <c:pt idx="3120">
                  <c:v>0.72959799999999997</c:v>
                </c:pt>
                <c:pt idx="3121">
                  <c:v>0.47208499999999998</c:v>
                </c:pt>
                <c:pt idx="3122">
                  <c:v>0.47208499999999998</c:v>
                </c:pt>
                <c:pt idx="3123">
                  <c:v>0.66075300000000003</c:v>
                </c:pt>
                <c:pt idx="3124">
                  <c:v>0.66075300000000003</c:v>
                </c:pt>
                <c:pt idx="3125">
                  <c:v>1.66082E-2</c:v>
                </c:pt>
                <c:pt idx="3126">
                  <c:v>1.66082E-2</c:v>
                </c:pt>
                <c:pt idx="3127">
                  <c:v>0.67308999999999997</c:v>
                </c:pt>
                <c:pt idx="3128">
                  <c:v>0.67308999999999997</c:v>
                </c:pt>
                <c:pt idx="3129">
                  <c:v>4.1733899999999997E-2</c:v>
                </c:pt>
                <c:pt idx="3130">
                  <c:v>4.1733899999999997E-2</c:v>
                </c:pt>
                <c:pt idx="3131">
                  <c:v>5.75728E-2</c:v>
                </c:pt>
                <c:pt idx="3132">
                  <c:v>5.75728E-2</c:v>
                </c:pt>
                <c:pt idx="3133">
                  <c:v>0.131859</c:v>
                </c:pt>
                <c:pt idx="3134">
                  <c:v>0.131859</c:v>
                </c:pt>
                <c:pt idx="3135">
                  <c:v>0.30135600000000001</c:v>
                </c:pt>
                <c:pt idx="3136">
                  <c:v>0.30135600000000001</c:v>
                </c:pt>
                <c:pt idx="3137">
                  <c:v>4.6280500000000002E-2</c:v>
                </c:pt>
                <c:pt idx="3138">
                  <c:v>4.6280500000000002E-2</c:v>
                </c:pt>
                <c:pt idx="3139">
                  <c:v>0.85320499999999999</c:v>
                </c:pt>
                <c:pt idx="3140">
                  <c:v>0.85320499999999999</c:v>
                </c:pt>
                <c:pt idx="3141">
                  <c:v>0.20411199999999999</c:v>
                </c:pt>
                <c:pt idx="3142">
                  <c:v>0.20411199999999999</c:v>
                </c:pt>
                <c:pt idx="3143">
                  <c:v>0.85074399999999994</c:v>
                </c:pt>
                <c:pt idx="3144">
                  <c:v>0.85074399999999994</c:v>
                </c:pt>
                <c:pt idx="3145">
                  <c:v>0.20536299999999999</c:v>
                </c:pt>
                <c:pt idx="3146">
                  <c:v>0.20536299999999999</c:v>
                </c:pt>
                <c:pt idx="3147">
                  <c:v>4.9388899999999999E-2</c:v>
                </c:pt>
                <c:pt idx="3148">
                  <c:v>4.9388899999999999E-2</c:v>
                </c:pt>
                <c:pt idx="3149">
                  <c:v>0.48250300000000002</c:v>
                </c:pt>
                <c:pt idx="3150">
                  <c:v>0.48250300000000002</c:v>
                </c:pt>
                <c:pt idx="3151">
                  <c:v>0.136432</c:v>
                </c:pt>
                <c:pt idx="3152">
                  <c:v>0.136432</c:v>
                </c:pt>
                <c:pt idx="3153">
                  <c:v>0.77194600000000002</c:v>
                </c:pt>
                <c:pt idx="3154">
                  <c:v>0.77194600000000002</c:v>
                </c:pt>
                <c:pt idx="3155">
                  <c:v>0.61024500000000004</c:v>
                </c:pt>
                <c:pt idx="3156">
                  <c:v>0.61024500000000004</c:v>
                </c:pt>
                <c:pt idx="3157">
                  <c:v>0.85742499999999999</c:v>
                </c:pt>
                <c:pt idx="3158">
                  <c:v>0.85742499999999999</c:v>
                </c:pt>
                <c:pt idx="3159">
                  <c:v>0.132858</c:v>
                </c:pt>
                <c:pt idx="3160">
                  <c:v>0.132858</c:v>
                </c:pt>
                <c:pt idx="3161">
                  <c:v>0.236513</c:v>
                </c:pt>
                <c:pt idx="3162">
                  <c:v>0.236513</c:v>
                </c:pt>
                <c:pt idx="3163">
                  <c:v>0.342972</c:v>
                </c:pt>
                <c:pt idx="3164">
                  <c:v>0.342972</c:v>
                </c:pt>
                <c:pt idx="3165">
                  <c:v>0.241119</c:v>
                </c:pt>
                <c:pt idx="3166">
                  <c:v>0.241119</c:v>
                </c:pt>
                <c:pt idx="3167">
                  <c:v>0.332098</c:v>
                </c:pt>
                <c:pt idx="3168">
                  <c:v>0.332098</c:v>
                </c:pt>
                <c:pt idx="3169">
                  <c:v>0.40202700000000002</c:v>
                </c:pt>
                <c:pt idx="3170">
                  <c:v>0.40202700000000002</c:v>
                </c:pt>
                <c:pt idx="3171">
                  <c:v>0.51589499999999999</c:v>
                </c:pt>
                <c:pt idx="3172">
                  <c:v>0.51589499999999999</c:v>
                </c:pt>
                <c:pt idx="3173">
                  <c:v>2.3581100000000001E-2</c:v>
                </c:pt>
                <c:pt idx="3174">
                  <c:v>2.3581100000000001E-2</c:v>
                </c:pt>
                <c:pt idx="3175">
                  <c:v>0.33917700000000001</c:v>
                </c:pt>
                <c:pt idx="3176">
                  <c:v>0.33917700000000001</c:v>
                </c:pt>
                <c:pt idx="3177">
                  <c:v>0.23774000000000001</c:v>
                </c:pt>
                <c:pt idx="3178">
                  <c:v>0.23774000000000001</c:v>
                </c:pt>
                <c:pt idx="3179">
                  <c:v>6.5034999999999996E-2</c:v>
                </c:pt>
                <c:pt idx="3180">
                  <c:v>6.5034999999999996E-2</c:v>
                </c:pt>
                <c:pt idx="3181">
                  <c:v>0.26197700000000002</c:v>
                </c:pt>
                <c:pt idx="3182">
                  <c:v>0.26197700000000002</c:v>
                </c:pt>
                <c:pt idx="3183">
                  <c:v>0.56950000000000001</c:v>
                </c:pt>
                <c:pt idx="3184">
                  <c:v>0.56950000000000001</c:v>
                </c:pt>
                <c:pt idx="3185">
                  <c:v>0.25501400000000002</c:v>
                </c:pt>
                <c:pt idx="3186">
                  <c:v>0.25501400000000002</c:v>
                </c:pt>
                <c:pt idx="3187">
                  <c:v>0.17829600000000001</c:v>
                </c:pt>
                <c:pt idx="3188">
                  <c:v>0.17829600000000001</c:v>
                </c:pt>
                <c:pt idx="3189">
                  <c:v>0.24604999999999999</c:v>
                </c:pt>
                <c:pt idx="3190">
                  <c:v>0.24604999999999999</c:v>
                </c:pt>
                <c:pt idx="3191">
                  <c:v>0.58353900000000003</c:v>
                </c:pt>
                <c:pt idx="3192">
                  <c:v>0.58353900000000003</c:v>
                </c:pt>
                <c:pt idx="3193">
                  <c:v>0.25237500000000002</c:v>
                </c:pt>
                <c:pt idx="3194">
                  <c:v>0.25237500000000002</c:v>
                </c:pt>
                <c:pt idx="3195">
                  <c:v>0.14821000000000001</c:v>
                </c:pt>
                <c:pt idx="3196">
                  <c:v>0.14821000000000001</c:v>
                </c:pt>
                <c:pt idx="3197">
                  <c:v>0.48550700000000002</c:v>
                </c:pt>
                <c:pt idx="3198">
                  <c:v>0.48550700000000002</c:v>
                </c:pt>
                <c:pt idx="3199">
                  <c:v>0.77408200000000005</c:v>
                </c:pt>
                <c:pt idx="3200">
                  <c:v>0.77408200000000005</c:v>
                </c:pt>
                <c:pt idx="3201">
                  <c:v>0.67025800000000002</c:v>
                </c:pt>
                <c:pt idx="3202">
                  <c:v>0.67025800000000002</c:v>
                </c:pt>
                <c:pt idx="3203">
                  <c:v>0.32227499999999998</c:v>
                </c:pt>
                <c:pt idx="3204">
                  <c:v>0.32227499999999998</c:v>
                </c:pt>
                <c:pt idx="3205">
                  <c:v>8.4923200000000004E-2</c:v>
                </c:pt>
                <c:pt idx="3206">
                  <c:v>8.4923200000000004E-2</c:v>
                </c:pt>
                <c:pt idx="3207">
                  <c:v>0.126081</c:v>
                </c:pt>
                <c:pt idx="3208">
                  <c:v>0.126081</c:v>
                </c:pt>
                <c:pt idx="3209">
                  <c:v>0.59327399999999997</c:v>
                </c:pt>
                <c:pt idx="3210">
                  <c:v>0.59327399999999997</c:v>
                </c:pt>
                <c:pt idx="3211">
                  <c:v>0.27343699999999999</c:v>
                </c:pt>
                <c:pt idx="3212">
                  <c:v>0.27343699999999999</c:v>
                </c:pt>
                <c:pt idx="3213">
                  <c:v>0.55944799999999995</c:v>
                </c:pt>
                <c:pt idx="3214">
                  <c:v>0.55944799999999995</c:v>
                </c:pt>
                <c:pt idx="3215">
                  <c:v>8.3632999999999999E-2</c:v>
                </c:pt>
                <c:pt idx="3216">
                  <c:v>8.3632999999999999E-2</c:v>
                </c:pt>
                <c:pt idx="3217">
                  <c:v>0.57684899999999995</c:v>
                </c:pt>
                <c:pt idx="3218">
                  <c:v>0.57684899999999995</c:v>
                </c:pt>
                <c:pt idx="3219">
                  <c:v>0.380442</c:v>
                </c:pt>
                <c:pt idx="3220">
                  <c:v>0.380442</c:v>
                </c:pt>
                <c:pt idx="3221">
                  <c:v>0.43952000000000002</c:v>
                </c:pt>
                <c:pt idx="3222">
                  <c:v>0.43952000000000002</c:v>
                </c:pt>
                <c:pt idx="3223">
                  <c:v>0.60279899999999997</c:v>
                </c:pt>
                <c:pt idx="3224">
                  <c:v>0.60279899999999997</c:v>
                </c:pt>
                <c:pt idx="3225">
                  <c:v>0.65585599999999999</c:v>
                </c:pt>
                <c:pt idx="3226">
                  <c:v>0.65585599999999999</c:v>
                </c:pt>
                <c:pt idx="3227">
                  <c:v>0.34490599999999999</c:v>
                </c:pt>
                <c:pt idx="3228">
                  <c:v>0.34490599999999999</c:v>
                </c:pt>
                <c:pt idx="3229">
                  <c:v>0.50706399999999996</c:v>
                </c:pt>
                <c:pt idx="3230">
                  <c:v>0.50706399999999996</c:v>
                </c:pt>
                <c:pt idx="3231">
                  <c:v>0.48699199999999998</c:v>
                </c:pt>
                <c:pt idx="3232">
                  <c:v>0.48699199999999998</c:v>
                </c:pt>
                <c:pt idx="3233">
                  <c:v>5.0241300000000003E-2</c:v>
                </c:pt>
                <c:pt idx="3234">
                  <c:v>5.0241300000000003E-2</c:v>
                </c:pt>
                <c:pt idx="3235">
                  <c:v>0.74929800000000002</c:v>
                </c:pt>
                <c:pt idx="3236">
                  <c:v>0.74929800000000002</c:v>
                </c:pt>
                <c:pt idx="3237">
                  <c:v>0.33530100000000002</c:v>
                </c:pt>
                <c:pt idx="3238">
                  <c:v>0.33530100000000002</c:v>
                </c:pt>
                <c:pt idx="3239">
                  <c:v>0.37003200000000003</c:v>
                </c:pt>
                <c:pt idx="3240">
                  <c:v>0.37003200000000003</c:v>
                </c:pt>
                <c:pt idx="3241">
                  <c:v>0.116703</c:v>
                </c:pt>
                <c:pt idx="3242">
                  <c:v>0.116703</c:v>
                </c:pt>
                <c:pt idx="3243">
                  <c:v>0.24179400000000001</c:v>
                </c:pt>
                <c:pt idx="3244">
                  <c:v>0.24179400000000001</c:v>
                </c:pt>
                <c:pt idx="3245">
                  <c:v>0.31148500000000001</c:v>
                </c:pt>
                <c:pt idx="3246">
                  <c:v>0.31148500000000001</c:v>
                </c:pt>
                <c:pt idx="3247">
                  <c:v>0.46803699999999998</c:v>
                </c:pt>
                <c:pt idx="3248">
                  <c:v>0.46803699999999998</c:v>
                </c:pt>
                <c:pt idx="3249">
                  <c:v>0.29173399999999999</c:v>
                </c:pt>
                <c:pt idx="3250">
                  <c:v>0.29173399999999999</c:v>
                </c:pt>
                <c:pt idx="3251">
                  <c:v>0.37181700000000001</c:v>
                </c:pt>
                <c:pt idx="3252">
                  <c:v>0.37181700000000001</c:v>
                </c:pt>
                <c:pt idx="3253">
                  <c:v>0.16666300000000001</c:v>
                </c:pt>
                <c:pt idx="3254">
                  <c:v>0.16666300000000001</c:v>
                </c:pt>
                <c:pt idx="3255">
                  <c:v>7.2023799999999999E-2</c:v>
                </c:pt>
                <c:pt idx="3256">
                  <c:v>7.2023799999999999E-2</c:v>
                </c:pt>
                <c:pt idx="3257">
                  <c:v>0.48120299999999999</c:v>
                </c:pt>
                <c:pt idx="3258">
                  <c:v>0.48120299999999999</c:v>
                </c:pt>
                <c:pt idx="3259">
                  <c:v>0.33803499999999997</c:v>
                </c:pt>
                <c:pt idx="3260">
                  <c:v>0.33803499999999997</c:v>
                </c:pt>
                <c:pt idx="3261">
                  <c:v>0.38330999999999998</c:v>
                </c:pt>
                <c:pt idx="3262">
                  <c:v>0.38330999999999998</c:v>
                </c:pt>
                <c:pt idx="3263">
                  <c:v>0.13293199999999999</c:v>
                </c:pt>
                <c:pt idx="3264">
                  <c:v>0.13293199999999999</c:v>
                </c:pt>
                <c:pt idx="3265">
                  <c:v>0.82061200000000001</c:v>
                </c:pt>
                <c:pt idx="3266">
                  <c:v>0.82061200000000001</c:v>
                </c:pt>
                <c:pt idx="3267">
                  <c:v>0.12618499999999999</c:v>
                </c:pt>
                <c:pt idx="3268">
                  <c:v>0.12618499999999999</c:v>
                </c:pt>
                <c:pt idx="3269">
                  <c:v>0.26936900000000003</c:v>
                </c:pt>
                <c:pt idx="3270">
                  <c:v>0.26936900000000003</c:v>
                </c:pt>
                <c:pt idx="3271">
                  <c:v>8.9227000000000001E-2</c:v>
                </c:pt>
                <c:pt idx="3272">
                  <c:v>8.9227000000000001E-2</c:v>
                </c:pt>
                <c:pt idx="3273">
                  <c:v>0.24576300000000001</c:v>
                </c:pt>
                <c:pt idx="3274">
                  <c:v>0.24576300000000001</c:v>
                </c:pt>
                <c:pt idx="3275">
                  <c:v>0.61185500000000004</c:v>
                </c:pt>
                <c:pt idx="3276">
                  <c:v>0.61185500000000004</c:v>
                </c:pt>
                <c:pt idx="3277">
                  <c:v>0.323967</c:v>
                </c:pt>
                <c:pt idx="3278">
                  <c:v>0.323967</c:v>
                </c:pt>
                <c:pt idx="3279">
                  <c:v>0.60396099999999997</c:v>
                </c:pt>
                <c:pt idx="3280">
                  <c:v>0.60396099999999997</c:v>
                </c:pt>
                <c:pt idx="3281">
                  <c:v>0.22265599999999999</c:v>
                </c:pt>
                <c:pt idx="3282">
                  <c:v>0.22265599999999999</c:v>
                </c:pt>
                <c:pt idx="3283">
                  <c:v>0.42217300000000002</c:v>
                </c:pt>
                <c:pt idx="3284">
                  <c:v>0.42217300000000002</c:v>
                </c:pt>
                <c:pt idx="3285">
                  <c:v>7.3533299999999996E-2</c:v>
                </c:pt>
                <c:pt idx="3286">
                  <c:v>7.3533299999999996E-2</c:v>
                </c:pt>
                <c:pt idx="3287">
                  <c:v>0.39664199999999999</c:v>
                </c:pt>
                <c:pt idx="3288">
                  <c:v>0.39664199999999999</c:v>
                </c:pt>
                <c:pt idx="3289">
                  <c:v>0.186333</c:v>
                </c:pt>
                <c:pt idx="3290">
                  <c:v>0.186333</c:v>
                </c:pt>
                <c:pt idx="3291">
                  <c:v>0.32986199999999999</c:v>
                </c:pt>
                <c:pt idx="3292">
                  <c:v>0.32986199999999999</c:v>
                </c:pt>
                <c:pt idx="3293">
                  <c:v>0.229627</c:v>
                </c:pt>
                <c:pt idx="3294">
                  <c:v>0.229627</c:v>
                </c:pt>
                <c:pt idx="3295">
                  <c:v>0.445961</c:v>
                </c:pt>
                <c:pt idx="3296">
                  <c:v>0.445961</c:v>
                </c:pt>
                <c:pt idx="3297">
                  <c:v>0.38581399999999999</c:v>
                </c:pt>
                <c:pt idx="3298">
                  <c:v>0.38581399999999999</c:v>
                </c:pt>
                <c:pt idx="3299">
                  <c:v>0.28765000000000002</c:v>
                </c:pt>
                <c:pt idx="3300">
                  <c:v>0.28765000000000002</c:v>
                </c:pt>
                <c:pt idx="3301">
                  <c:v>0.68546600000000002</c:v>
                </c:pt>
                <c:pt idx="3302">
                  <c:v>0.68546600000000002</c:v>
                </c:pt>
                <c:pt idx="3303">
                  <c:v>0.17496700000000001</c:v>
                </c:pt>
                <c:pt idx="3304">
                  <c:v>0.17496700000000001</c:v>
                </c:pt>
                <c:pt idx="3305">
                  <c:v>0.20178399999999999</c:v>
                </c:pt>
                <c:pt idx="3306">
                  <c:v>0.20178399999999999</c:v>
                </c:pt>
                <c:pt idx="3307">
                  <c:v>0.168322</c:v>
                </c:pt>
                <c:pt idx="3308">
                  <c:v>0.168322</c:v>
                </c:pt>
                <c:pt idx="3309">
                  <c:v>0.26962900000000001</c:v>
                </c:pt>
                <c:pt idx="3310">
                  <c:v>0.26962900000000001</c:v>
                </c:pt>
                <c:pt idx="3311">
                  <c:v>0.143763</c:v>
                </c:pt>
                <c:pt idx="3312">
                  <c:v>0.143763</c:v>
                </c:pt>
                <c:pt idx="3313">
                  <c:v>0.30948900000000001</c:v>
                </c:pt>
                <c:pt idx="3314">
                  <c:v>0.30948900000000001</c:v>
                </c:pt>
                <c:pt idx="3315">
                  <c:v>0.33170899999999998</c:v>
                </c:pt>
                <c:pt idx="3316">
                  <c:v>0.33170899999999998</c:v>
                </c:pt>
                <c:pt idx="3317">
                  <c:v>0.404389</c:v>
                </c:pt>
                <c:pt idx="3318">
                  <c:v>0.404389</c:v>
                </c:pt>
                <c:pt idx="3319">
                  <c:v>0.19086500000000001</c:v>
                </c:pt>
                <c:pt idx="3320">
                  <c:v>0.19086500000000001</c:v>
                </c:pt>
                <c:pt idx="3321">
                  <c:v>0.36043199999999997</c:v>
                </c:pt>
                <c:pt idx="3322">
                  <c:v>0.36043199999999997</c:v>
                </c:pt>
                <c:pt idx="3323">
                  <c:v>0.113914</c:v>
                </c:pt>
                <c:pt idx="3324">
                  <c:v>0.113914</c:v>
                </c:pt>
                <c:pt idx="3325">
                  <c:v>8.1749600000000006E-2</c:v>
                </c:pt>
                <c:pt idx="3326">
                  <c:v>8.1749600000000006E-2</c:v>
                </c:pt>
                <c:pt idx="3327">
                  <c:v>0.55604399999999998</c:v>
                </c:pt>
                <c:pt idx="3328">
                  <c:v>0.55604399999999998</c:v>
                </c:pt>
                <c:pt idx="3329">
                  <c:v>0.19429099999999999</c:v>
                </c:pt>
                <c:pt idx="3330">
                  <c:v>0.19429099999999999</c:v>
                </c:pt>
                <c:pt idx="3331">
                  <c:v>0.397698</c:v>
                </c:pt>
                <c:pt idx="3332">
                  <c:v>0.397698</c:v>
                </c:pt>
                <c:pt idx="3333">
                  <c:v>6.0809799999999997E-2</c:v>
                </c:pt>
                <c:pt idx="3334">
                  <c:v>6.0809799999999997E-2</c:v>
                </c:pt>
                <c:pt idx="3335">
                  <c:v>0.32139099999999998</c:v>
                </c:pt>
                <c:pt idx="3336">
                  <c:v>0.32139099999999998</c:v>
                </c:pt>
                <c:pt idx="3337">
                  <c:v>0.13469999999999999</c:v>
                </c:pt>
                <c:pt idx="3338">
                  <c:v>0.13469999999999999</c:v>
                </c:pt>
                <c:pt idx="3339">
                  <c:v>5.3470299999999998E-2</c:v>
                </c:pt>
                <c:pt idx="3340">
                  <c:v>5.3470299999999998E-2</c:v>
                </c:pt>
                <c:pt idx="3341">
                  <c:v>0.77205699999999999</c:v>
                </c:pt>
                <c:pt idx="3342">
                  <c:v>0.77205699999999999</c:v>
                </c:pt>
                <c:pt idx="3343">
                  <c:v>0.72463200000000005</c:v>
                </c:pt>
                <c:pt idx="3344">
                  <c:v>0.72463200000000005</c:v>
                </c:pt>
                <c:pt idx="3345">
                  <c:v>0.228599</c:v>
                </c:pt>
                <c:pt idx="3346">
                  <c:v>0.228599</c:v>
                </c:pt>
                <c:pt idx="3347">
                  <c:v>0.33437699999999998</c:v>
                </c:pt>
                <c:pt idx="3348">
                  <c:v>0.33437699999999998</c:v>
                </c:pt>
                <c:pt idx="3349">
                  <c:v>0.17236499999999999</c:v>
                </c:pt>
                <c:pt idx="3350">
                  <c:v>0.17236499999999999</c:v>
                </c:pt>
                <c:pt idx="3351">
                  <c:v>0.57800099999999999</c:v>
                </c:pt>
                <c:pt idx="3352">
                  <c:v>0.57800099999999999</c:v>
                </c:pt>
                <c:pt idx="3353">
                  <c:v>3.6659600000000001E-2</c:v>
                </c:pt>
                <c:pt idx="3354">
                  <c:v>3.6659600000000001E-2</c:v>
                </c:pt>
                <c:pt idx="3355">
                  <c:v>0.40412399999999998</c:v>
                </c:pt>
                <c:pt idx="3356">
                  <c:v>0.40412399999999998</c:v>
                </c:pt>
                <c:pt idx="3357">
                  <c:v>0.10860599999999999</c:v>
                </c:pt>
                <c:pt idx="3358">
                  <c:v>0.10860599999999999</c:v>
                </c:pt>
                <c:pt idx="3359">
                  <c:v>0.30360900000000002</c:v>
                </c:pt>
                <c:pt idx="3360">
                  <c:v>0.30360900000000002</c:v>
                </c:pt>
                <c:pt idx="3361">
                  <c:v>0.293402</c:v>
                </c:pt>
                <c:pt idx="3362">
                  <c:v>0.293402</c:v>
                </c:pt>
                <c:pt idx="3363">
                  <c:v>0.151389</c:v>
                </c:pt>
                <c:pt idx="3364">
                  <c:v>0.151389</c:v>
                </c:pt>
                <c:pt idx="3365">
                  <c:v>0.480937</c:v>
                </c:pt>
                <c:pt idx="3366">
                  <c:v>0.480937</c:v>
                </c:pt>
                <c:pt idx="3367">
                  <c:v>3.4278400000000001E-2</c:v>
                </c:pt>
                <c:pt idx="3368">
                  <c:v>3.4278400000000001E-2</c:v>
                </c:pt>
                <c:pt idx="3369">
                  <c:v>0.23285800000000001</c:v>
                </c:pt>
                <c:pt idx="3370">
                  <c:v>0.23285800000000001</c:v>
                </c:pt>
                <c:pt idx="3371">
                  <c:v>0.21390200000000001</c:v>
                </c:pt>
                <c:pt idx="3372">
                  <c:v>0.21390200000000001</c:v>
                </c:pt>
                <c:pt idx="3373">
                  <c:v>0.457231</c:v>
                </c:pt>
                <c:pt idx="3374">
                  <c:v>0.457231</c:v>
                </c:pt>
                <c:pt idx="3375">
                  <c:v>0.75709499999999996</c:v>
                </c:pt>
                <c:pt idx="3376">
                  <c:v>0.75709499999999996</c:v>
                </c:pt>
                <c:pt idx="3377">
                  <c:v>9.93729E-2</c:v>
                </c:pt>
                <c:pt idx="3378">
                  <c:v>9.93729E-2</c:v>
                </c:pt>
                <c:pt idx="3379">
                  <c:v>0.15802099999999999</c:v>
                </c:pt>
                <c:pt idx="3380">
                  <c:v>0.15802099999999999</c:v>
                </c:pt>
                <c:pt idx="3381">
                  <c:v>0.39720299999999997</c:v>
                </c:pt>
                <c:pt idx="3382">
                  <c:v>0.39720299999999997</c:v>
                </c:pt>
                <c:pt idx="3383">
                  <c:v>0.16078100000000001</c:v>
                </c:pt>
                <c:pt idx="3384">
                  <c:v>0.16078100000000001</c:v>
                </c:pt>
                <c:pt idx="3385">
                  <c:v>0.42470200000000002</c:v>
                </c:pt>
                <c:pt idx="3386">
                  <c:v>0.42470200000000002</c:v>
                </c:pt>
                <c:pt idx="3387">
                  <c:v>0.29414299999999999</c:v>
                </c:pt>
                <c:pt idx="3388">
                  <c:v>0.29414299999999999</c:v>
                </c:pt>
                <c:pt idx="3389">
                  <c:v>0.26965099999999997</c:v>
                </c:pt>
                <c:pt idx="3390">
                  <c:v>0.26965099999999997</c:v>
                </c:pt>
                <c:pt idx="3391">
                  <c:v>0.59706199999999998</c:v>
                </c:pt>
                <c:pt idx="3392">
                  <c:v>0.59706199999999998</c:v>
                </c:pt>
                <c:pt idx="3393">
                  <c:v>0.34556300000000001</c:v>
                </c:pt>
                <c:pt idx="3394">
                  <c:v>0.34556300000000001</c:v>
                </c:pt>
                <c:pt idx="3395">
                  <c:v>0.77550799999999998</c:v>
                </c:pt>
                <c:pt idx="3396">
                  <c:v>0.77550799999999998</c:v>
                </c:pt>
                <c:pt idx="3397">
                  <c:v>0.575322</c:v>
                </c:pt>
                <c:pt idx="3398">
                  <c:v>0.575322</c:v>
                </c:pt>
                <c:pt idx="3399">
                  <c:v>0.71424699999999997</c:v>
                </c:pt>
                <c:pt idx="3400">
                  <c:v>0.71424699999999997</c:v>
                </c:pt>
                <c:pt idx="3401">
                  <c:v>0.320272</c:v>
                </c:pt>
                <c:pt idx="3402">
                  <c:v>0.320272</c:v>
                </c:pt>
                <c:pt idx="3403">
                  <c:v>0.26858399999999999</c:v>
                </c:pt>
                <c:pt idx="3404">
                  <c:v>0.26858399999999999</c:v>
                </c:pt>
                <c:pt idx="3405">
                  <c:v>0.25403500000000001</c:v>
                </c:pt>
                <c:pt idx="3406">
                  <c:v>0.25403500000000001</c:v>
                </c:pt>
                <c:pt idx="3407">
                  <c:v>0.373944</c:v>
                </c:pt>
                <c:pt idx="3408">
                  <c:v>0.373944</c:v>
                </c:pt>
                <c:pt idx="3409">
                  <c:v>0.33712399999999998</c:v>
                </c:pt>
                <c:pt idx="3410">
                  <c:v>0.33712399999999998</c:v>
                </c:pt>
                <c:pt idx="3411">
                  <c:v>0.56920599999999999</c:v>
                </c:pt>
                <c:pt idx="3412">
                  <c:v>0.56920599999999999</c:v>
                </c:pt>
                <c:pt idx="3413">
                  <c:v>0.937253</c:v>
                </c:pt>
                <c:pt idx="3414">
                  <c:v>0.937253</c:v>
                </c:pt>
                <c:pt idx="3415">
                  <c:v>0.21756900000000001</c:v>
                </c:pt>
                <c:pt idx="3416">
                  <c:v>0.21756900000000001</c:v>
                </c:pt>
                <c:pt idx="3417">
                  <c:v>0.36844100000000002</c:v>
                </c:pt>
                <c:pt idx="3418">
                  <c:v>0.36844100000000002</c:v>
                </c:pt>
                <c:pt idx="3419">
                  <c:v>0.23431199999999999</c:v>
                </c:pt>
                <c:pt idx="3420">
                  <c:v>0.23431199999999999</c:v>
                </c:pt>
                <c:pt idx="3421">
                  <c:v>0.49349599999999999</c:v>
                </c:pt>
                <c:pt idx="3422">
                  <c:v>0.49349599999999999</c:v>
                </c:pt>
                <c:pt idx="3423">
                  <c:v>0.34211999999999998</c:v>
                </c:pt>
                <c:pt idx="3424">
                  <c:v>0.34211999999999998</c:v>
                </c:pt>
                <c:pt idx="3425">
                  <c:v>6.2993900000000005E-2</c:v>
                </c:pt>
                <c:pt idx="3426">
                  <c:v>6.2993900000000005E-2</c:v>
                </c:pt>
                <c:pt idx="3427">
                  <c:v>0.44994000000000001</c:v>
                </c:pt>
                <c:pt idx="3428">
                  <c:v>0.44994000000000001</c:v>
                </c:pt>
                <c:pt idx="3429">
                  <c:v>0.70411000000000001</c:v>
                </c:pt>
                <c:pt idx="3430">
                  <c:v>0.70411000000000001</c:v>
                </c:pt>
                <c:pt idx="3431">
                  <c:v>0.94149799999999995</c:v>
                </c:pt>
                <c:pt idx="3432">
                  <c:v>0.94149799999999995</c:v>
                </c:pt>
                <c:pt idx="3433">
                  <c:v>0.10817</c:v>
                </c:pt>
                <c:pt idx="3434">
                  <c:v>0.10817</c:v>
                </c:pt>
                <c:pt idx="3435">
                  <c:v>0.31032300000000002</c:v>
                </c:pt>
                <c:pt idx="3436">
                  <c:v>0.31032300000000002</c:v>
                </c:pt>
                <c:pt idx="3437">
                  <c:v>6.9588300000000006E-2</c:v>
                </c:pt>
                <c:pt idx="3438">
                  <c:v>6.9588300000000006E-2</c:v>
                </c:pt>
                <c:pt idx="3439">
                  <c:v>0.40948499999999999</c:v>
                </c:pt>
                <c:pt idx="3440">
                  <c:v>0.40948499999999999</c:v>
                </c:pt>
                <c:pt idx="3441">
                  <c:v>0.50259399999999999</c:v>
                </c:pt>
                <c:pt idx="3442">
                  <c:v>0.50259399999999999</c:v>
                </c:pt>
                <c:pt idx="3443">
                  <c:v>0.37179899999999999</c:v>
                </c:pt>
                <c:pt idx="3444">
                  <c:v>0.37179899999999999</c:v>
                </c:pt>
                <c:pt idx="3445">
                  <c:v>0.22395399999999999</c:v>
                </c:pt>
                <c:pt idx="3446">
                  <c:v>0.22395399999999999</c:v>
                </c:pt>
                <c:pt idx="3447">
                  <c:v>0.31234800000000001</c:v>
                </c:pt>
                <c:pt idx="3448">
                  <c:v>0.31234800000000001</c:v>
                </c:pt>
                <c:pt idx="3449">
                  <c:v>0.269733</c:v>
                </c:pt>
                <c:pt idx="3450">
                  <c:v>0.269733</c:v>
                </c:pt>
                <c:pt idx="3451">
                  <c:v>0.16678899999999999</c:v>
                </c:pt>
                <c:pt idx="3452">
                  <c:v>0.16678899999999999</c:v>
                </c:pt>
                <c:pt idx="3453">
                  <c:v>9.1867599999999994E-2</c:v>
                </c:pt>
                <c:pt idx="3454">
                  <c:v>9.1867599999999994E-2</c:v>
                </c:pt>
                <c:pt idx="3455">
                  <c:v>0.34493299999999999</c:v>
                </c:pt>
                <c:pt idx="3456">
                  <c:v>0.34493299999999999</c:v>
                </c:pt>
                <c:pt idx="3457">
                  <c:v>0.37855800000000001</c:v>
                </c:pt>
                <c:pt idx="3458">
                  <c:v>0.37855800000000001</c:v>
                </c:pt>
                <c:pt idx="3459">
                  <c:v>0.14047200000000001</c:v>
                </c:pt>
                <c:pt idx="3460">
                  <c:v>0.14047200000000001</c:v>
                </c:pt>
                <c:pt idx="3461">
                  <c:v>0.51640699999999995</c:v>
                </c:pt>
                <c:pt idx="3462">
                  <c:v>0.51640699999999995</c:v>
                </c:pt>
                <c:pt idx="3463">
                  <c:v>0.308004</c:v>
                </c:pt>
                <c:pt idx="3464">
                  <c:v>0.308004</c:v>
                </c:pt>
                <c:pt idx="3465">
                  <c:v>9.9945199999999998E-2</c:v>
                </c:pt>
                <c:pt idx="3466">
                  <c:v>9.9945199999999998E-2</c:v>
                </c:pt>
                <c:pt idx="3467">
                  <c:v>0.185807</c:v>
                </c:pt>
                <c:pt idx="3468">
                  <c:v>0.185807</c:v>
                </c:pt>
                <c:pt idx="3469">
                  <c:v>6.7830000000000001E-2</c:v>
                </c:pt>
                <c:pt idx="3470">
                  <c:v>6.7830000000000001E-2</c:v>
                </c:pt>
                <c:pt idx="3471">
                  <c:v>0.29185100000000003</c:v>
                </c:pt>
                <c:pt idx="3472">
                  <c:v>0.29185100000000003</c:v>
                </c:pt>
                <c:pt idx="3473">
                  <c:v>4.8215000000000001E-2</c:v>
                </c:pt>
                <c:pt idx="3474">
                  <c:v>4.8215000000000001E-2</c:v>
                </c:pt>
                <c:pt idx="3475">
                  <c:v>0.27394600000000002</c:v>
                </c:pt>
                <c:pt idx="3476">
                  <c:v>0.27394600000000002</c:v>
                </c:pt>
                <c:pt idx="3477">
                  <c:v>0.46478799999999998</c:v>
                </c:pt>
                <c:pt idx="3478">
                  <c:v>0.46478799999999998</c:v>
                </c:pt>
                <c:pt idx="3479">
                  <c:v>0.45905099999999999</c:v>
                </c:pt>
                <c:pt idx="3480">
                  <c:v>0.45905099999999999</c:v>
                </c:pt>
                <c:pt idx="3481">
                  <c:v>0.75200299999999998</c:v>
                </c:pt>
                <c:pt idx="3482">
                  <c:v>0.75200299999999998</c:v>
                </c:pt>
                <c:pt idx="3483">
                  <c:v>0.65455099999999999</c:v>
                </c:pt>
                <c:pt idx="3484">
                  <c:v>0.65455099999999999</c:v>
                </c:pt>
                <c:pt idx="3485">
                  <c:v>0.36509599999999998</c:v>
                </c:pt>
                <c:pt idx="3486">
                  <c:v>0.36509599999999998</c:v>
                </c:pt>
                <c:pt idx="3487">
                  <c:v>0.25772200000000001</c:v>
                </c:pt>
                <c:pt idx="3488">
                  <c:v>0.25772200000000001</c:v>
                </c:pt>
                <c:pt idx="3489">
                  <c:v>0.40943099999999999</c:v>
                </c:pt>
                <c:pt idx="3490">
                  <c:v>0.40943099999999999</c:v>
                </c:pt>
                <c:pt idx="3491">
                  <c:v>0.16683100000000001</c:v>
                </c:pt>
                <c:pt idx="3492">
                  <c:v>0.16683100000000001</c:v>
                </c:pt>
                <c:pt idx="3493">
                  <c:v>0.26286799999999999</c:v>
                </c:pt>
                <c:pt idx="3494">
                  <c:v>0.26286799999999999</c:v>
                </c:pt>
                <c:pt idx="3495">
                  <c:v>0.26422499999999999</c:v>
                </c:pt>
                <c:pt idx="3496">
                  <c:v>0.26422499999999999</c:v>
                </c:pt>
                <c:pt idx="3497">
                  <c:v>0.29891299999999998</c:v>
                </c:pt>
                <c:pt idx="3498">
                  <c:v>0.29891299999999998</c:v>
                </c:pt>
                <c:pt idx="3499">
                  <c:v>0.820303</c:v>
                </c:pt>
                <c:pt idx="3500">
                  <c:v>0.820303</c:v>
                </c:pt>
                <c:pt idx="3501">
                  <c:v>9.8194699999999996E-2</c:v>
                </c:pt>
                <c:pt idx="3502">
                  <c:v>9.8194699999999996E-2</c:v>
                </c:pt>
                <c:pt idx="3503">
                  <c:v>0.56887200000000004</c:v>
                </c:pt>
                <c:pt idx="3504">
                  <c:v>0.56887200000000004</c:v>
                </c:pt>
                <c:pt idx="3505">
                  <c:v>6.9006700000000004E-2</c:v>
                </c:pt>
                <c:pt idx="3506">
                  <c:v>6.9006700000000004E-2</c:v>
                </c:pt>
                <c:pt idx="3507">
                  <c:v>0.11198900000000001</c:v>
                </c:pt>
                <c:pt idx="3508">
                  <c:v>0.11198900000000001</c:v>
                </c:pt>
                <c:pt idx="3509">
                  <c:v>0.246921</c:v>
                </c:pt>
                <c:pt idx="3510">
                  <c:v>0.246921</c:v>
                </c:pt>
                <c:pt idx="3511">
                  <c:v>0.19859099999999999</c:v>
                </c:pt>
                <c:pt idx="3512">
                  <c:v>0.19859099999999999</c:v>
                </c:pt>
                <c:pt idx="3513">
                  <c:v>1</c:v>
                </c:pt>
                <c:pt idx="3514">
                  <c:v>1</c:v>
                </c:pt>
                <c:pt idx="3515">
                  <c:v>0.68984299999999998</c:v>
                </c:pt>
                <c:pt idx="3516">
                  <c:v>0.68984299999999998</c:v>
                </c:pt>
                <c:pt idx="3517">
                  <c:v>0.45593400000000001</c:v>
                </c:pt>
                <c:pt idx="3518">
                  <c:v>0.45593400000000001</c:v>
                </c:pt>
                <c:pt idx="3519">
                  <c:v>0.296211</c:v>
                </c:pt>
                <c:pt idx="3520">
                  <c:v>0.296211</c:v>
                </c:pt>
                <c:pt idx="3521">
                  <c:v>0.164994</c:v>
                </c:pt>
                <c:pt idx="3522">
                  <c:v>0.164994</c:v>
                </c:pt>
                <c:pt idx="3523">
                  <c:v>0.55527000000000004</c:v>
                </c:pt>
                <c:pt idx="3524">
                  <c:v>0.55527000000000004</c:v>
                </c:pt>
                <c:pt idx="3525">
                  <c:v>0.62226800000000004</c:v>
                </c:pt>
                <c:pt idx="3526">
                  <c:v>0.62226800000000004</c:v>
                </c:pt>
                <c:pt idx="3527">
                  <c:v>0.49609900000000001</c:v>
                </c:pt>
                <c:pt idx="3528">
                  <c:v>0.49609900000000001</c:v>
                </c:pt>
                <c:pt idx="3529">
                  <c:v>0.23358899999999999</c:v>
                </c:pt>
                <c:pt idx="3530">
                  <c:v>0.23358899999999999</c:v>
                </c:pt>
                <c:pt idx="3531">
                  <c:v>0.46874500000000002</c:v>
                </c:pt>
                <c:pt idx="3532">
                  <c:v>0.46874500000000002</c:v>
                </c:pt>
                <c:pt idx="3533">
                  <c:v>0.43727100000000002</c:v>
                </c:pt>
                <c:pt idx="3534">
                  <c:v>0.43727100000000002</c:v>
                </c:pt>
                <c:pt idx="3535">
                  <c:v>0.39289200000000002</c:v>
                </c:pt>
                <c:pt idx="3536">
                  <c:v>0.39289200000000002</c:v>
                </c:pt>
                <c:pt idx="3537">
                  <c:v>0.24975800000000001</c:v>
                </c:pt>
                <c:pt idx="3538">
                  <c:v>0.24975800000000001</c:v>
                </c:pt>
                <c:pt idx="3539">
                  <c:v>0.300149</c:v>
                </c:pt>
                <c:pt idx="3540">
                  <c:v>0.300149</c:v>
                </c:pt>
                <c:pt idx="3541">
                  <c:v>0.51512599999999997</c:v>
                </c:pt>
                <c:pt idx="3542">
                  <c:v>0.51512599999999997</c:v>
                </c:pt>
                <c:pt idx="3543">
                  <c:v>0.55826100000000001</c:v>
                </c:pt>
                <c:pt idx="3544">
                  <c:v>0.55826100000000001</c:v>
                </c:pt>
                <c:pt idx="3545">
                  <c:v>7.2819800000000004E-2</c:v>
                </c:pt>
                <c:pt idx="3546">
                  <c:v>7.2819800000000004E-2</c:v>
                </c:pt>
                <c:pt idx="3547">
                  <c:v>0.119495</c:v>
                </c:pt>
                <c:pt idx="3548">
                  <c:v>0.119495</c:v>
                </c:pt>
                <c:pt idx="3549">
                  <c:v>0.17093800000000001</c:v>
                </c:pt>
                <c:pt idx="3550">
                  <c:v>0.17093800000000001</c:v>
                </c:pt>
                <c:pt idx="3551">
                  <c:v>0.31701299999999999</c:v>
                </c:pt>
                <c:pt idx="3552">
                  <c:v>0.31701299999999999</c:v>
                </c:pt>
                <c:pt idx="3553">
                  <c:v>0.30325299999999999</c:v>
                </c:pt>
                <c:pt idx="3554">
                  <c:v>0.30325299999999999</c:v>
                </c:pt>
                <c:pt idx="3555">
                  <c:v>0.409746</c:v>
                </c:pt>
                <c:pt idx="3556">
                  <c:v>0.409746</c:v>
                </c:pt>
                <c:pt idx="3557">
                  <c:v>0.264822</c:v>
                </c:pt>
                <c:pt idx="3558">
                  <c:v>0.264822</c:v>
                </c:pt>
                <c:pt idx="3559">
                  <c:v>4.8411000000000003E-2</c:v>
                </c:pt>
                <c:pt idx="3560">
                  <c:v>4.8411000000000003E-2</c:v>
                </c:pt>
                <c:pt idx="3561">
                  <c:v>4.6846100000000002E-2</c:v>
                </c:pt>
                <c:pt idx="3562">
                  <c:v>4.6846100000000002E-2</c:v>
                </c:pt>
                <c:pt idx="3563">
                  <c:v>0.48298099999999999</c:v>
                </c:pt>
                <c:pt idx="3564">
                  <c:v>0.48298099999999999</c:v>
                </c:pt>
                <c:pt idx="3565">
                  <c:v>0.48272799999999999</c:v>
                </c:pt>
                <c:pt idx="3566">
                  <c:v>0.48272799999999999</c:v>
                </c:pt>
                <c:pt idx="3567">
                  <c:v>0.243616</c:v>
                </c:pt>
                <c:pt idx="3568">
                  <c:v>0.243616</c:v>
                </c:pt>
                <c:pt idx="3569">
                  <c:v>0.242117</c:v>
                </c:pt>
                <c:pt idx="3570">
                  <c:v>0.242117</c:v>
                </c:pt>
                <c:pt idx="3571">
                  <c:v>0.58714900000000003</c:v>
                </c:pt>
                <c:pt idx="3572">
                  <c:v>0.58714900000000003</c:v>
                </c:pt>
                <c:pt idx="3573">
                  <c:v>0.174897</c:v>
                </c:pt>
                <c:pt idx="3574">
                  <c:v>0.174897</c:v>
                </c:pt>
                <c:pt idx="3575">
                  <c:v>0.323766</c:v>
                </c:pt>
                <c:pt idx="3576">
                  <c:v>0.323766</c:v>
                </c:pt>
                <c:pt idx="3577">
                  <c:v>0.42486299999999999</c:v>
                </c:pt>
                <c:pt idx="3578">
                  <c:v>0.42486299999999999</c:v>
                </c:pt>
                <c:pt idx="3579">
                  <c:v>0.14482200000000001</c:v>
                </c:pt>
                <c:pt idx="3580">
                  <c:v>0.14482200000000001</c:v>
                </c:pt>
                <c:pt idx="3581">
                  <c:v>0.365452</c:v>
                </c:pt>
                <c:pt idx="3582">
                  <c:v>0.365452</c:v>
                </c:pt>
                <c:pt idx="3583">
                  <c:v>0.49264200000000002</c:v>
                </c:pt>
                <c:pt idx="3584">
                  <c:v>0.49264200000000002</c:v>
                </c:pt>
                <c:pt idx="3585">
                  <c:v>0.39680100000000001</c:v>
                </c:pt>
                <c:pt idx="3586">
                  <c:v>0.39680100000000001</c:v>
                </c:pt>
                <c:pt idx="3587">
                  <c:v>0.48768699999999998</c:v>
                </c:pt>
                <c:pt idx="3588">
                  <c:v>0.48768699999999998</c:v>
                </c:pt>
                <c:pt idx="3589">
                  <c:v>0.274453</c:v>
                </c:pt>
                <c:pt idx="3590">
                  <c:v>0.274453</c:v>
                </c:pt>
                <c:pt idx="3591">
                  <c:v>0.56601699999999999</c:v>
                </c:pt>
                <c:pt idx="3592">
                  <c:v>0.56601699999999999</c:v>
                </c:pt>
                <c:pt idx="3593">
                  <c:v>0.44247199999999998</c:v>
                </c:pt>
                <c:pt idx="3594">
                  <c:v>0.44247199999999998</c:v>
                </c:pt>
                <c:pt idx="3595">
                  <c:v>7.7316499999999996E-3</c:v>
                </c:pt>
                <c:pt idx="3596">
                  <c:v>7.7316499999999996E-3</c:v>
                </c:pt>
                <c:pt idx="3597">
                  <c:v>5.4817200000000003E-2</c:v>
                </c:pt>
                <c:pt idx="3598">
                  <c:v>5.4817200000000003E-2</c:v>
                </c:pt>
                <c:pt idx="3599">
                  <c:v>0.22645000000000001</c:v>
                </c:pt>
                <c:pt idx="3600">
                  <c:v>0.22645000000000001</c:v>
                </c:pt>
                <c:pt idx="3601">
                  <c:v>0.40196100000000001</c:v>
                </c:pt>
                <c:pt idx="3602">
                  <c:v>0.40196100000000001</c:v>
                </c:pt>
                <c:pt idx="3603">
                  <c:v>0.216304</c:v>
                </c:pt>
                <c:pt idx="3604">
                  <c:v>0.216304</c:v>
                </c:pt>
                <c:pt idx="3605">
                  <c:v>0.113367</c:v>
                </c:pt>
                <c:pt idx="3606">
                  <c:v>0.113367</c:v>
                </c:pt>
                <c:pt idx="3607">
                  <c:v>0.391816</c:v>
                </c:pt>
                <c:pt idx="3608">
                  <c:v>0.391816</c:v>
                </c:pt>
                <c:pt idx="3609">
                  <c:v>1.9967100000000002E-2</c:v>
                </c:pt>
                <c:pt idx="3610">
                  <c:v>1.9967100000000002E-2</c:v>
                </c:pt>
                <c:pt idx="3611">
                  <c:v>0.262214</c:v>
                </c:pt>
                <c:pt idx="3612">
                  <c:v>0.262214</c:v>
                </c:pt>
                <c:pt idx="3613">
                  <c:v>0.25989600000000002</c:v>
                </c:pt>
                <c:pt idx="3614">
                  <c:v>0.25989600000000002</c:v>
                </c:pt>
                <c:pt idx="3615">
                  <c:v>1.3318E-2</c:v>
                </c:pt>
                <c:pt idx="3616">
                  <c:v>1.3318E-2</c:v>
                </c:pt>
                <c:pt idx="3617">
                  <c:v>0.21142900000000001</c:v>
                </c:pt>
                <c:pt idx="3618">
                  <c:v>0.21142900000000001</c:v>
                </c:pt>
                <c:pt idx="3619">
                  <c:v>0.263872</c:v>
                </c:pt>
                <c:pt idx="3620">
                  <c:v>0.263872</c:v>
                </c:pt>
                <c:pt idx="3621">
                  <c:v>0.252002</c:v>
                </c:pt>
                <c:pt idx="3622">
                  <c:v>0.252002</c:v>
                </c:pt>
                <c:pt idx="3623">
                  <c:v>0.28390100000000001</c:v>
                </c:pt>
                <c:pt idx="3624">
                  <c:v>0.28390100000000001</c:v>
                </c:pt>
                <c:pt idx="3625">
                  <c:v>6.4381099999999997E-2</c:v>
                </c:pt>
                <c:pt idx="3626">
                  <c:v>6.4381099999999997E-2</c:v>
                </c:pt>
                <c:pt idx="3627">
                  <c:v>0.141955</c:v>
                </c:pt>
                <c:pt idx="3628">
                  <c:v>0.141955</c:v>
                </c:pt>
                <c:pt idx="3629">
                  <c:v>0.41618300000000003</c:v>
                </c:pt>
                <c:pt idx="3630">
                  <c:v>0.41618300000000003</c:v>
                </c:pt>
                <c:pt idx="3631">
                  <c:v>1.1590100000000001E-2</c:v>
                </c:pt>
                <c:pt idx="3632">
                  <c:v>1.1590100000000001E-2</c:v>
                </c:pt>
                <c:pt idx="3633">
                  <c:v>0.52243700000000004</c:v>
                </c:pt>
                <c:pt idx="3634">
                  <c:v>0.52243700000000004</c:v>
                </c:pt>
                <c:pt idx="3635">
                  <c:v>0.24091899999999999</c:v>
                </c:pt>
                <c:pt idx="3636">
                  <c:v>0.24091899999999999</c:v>
                </c:pt>
                <c:pt idx="3637">
                  <c:v>0.73513499999999998</c:v>
                </c:pt>
                <c:pt idx="3638">
                  <c:v>0.73513499999999998</c:v>
                </c:pt>
                <c:pt idx="3639">
                  <c:v>0.36362100000000003</c:v>
                </c:pt>
                <c:pt idx="3640">
                  <c:v>0.36362100000000003</c:v>
                </c:pt>
                <c:pt idx="3641">
                  <c:v>0.53929800000000006</c:v>
                </c:pt>
                <c:pt idx="3642">
                  <c:v>0.53929800000000006</c:v>
                </c:pt>
                <c:pt idx="3643">
                  <c:v>2.86229E-2</c:v>
                </c:pt>
                <c:pt idx="3644">
                  <c:v>2.86229E-2</c:v>
                </c:pt>
                <c:pt idx="3645">
                  <c:v>0.13025800000000001</c:v>
                </c:pt>
                <c:pt idx="3646">
                  <c:v>0.13025800000000001</c:v>
                </c:pt>
                <c:pt idx="3647">
                  <c:v>0.359568</c:v>
                </c:pt>
                <c:pt idx="3648">
                  <c:v>0.359568</c:v>
                </c:pt>
                <c:pt idx="3649">
                  <c:v>0.38046099999999999</c:v>
                </c:pt>
                <c:pt idx="3650">
                  <c:v>0.38046099999999999</c:v>
                </c:pt>
                <c:pt idx="3651">
                  <c:v>0.43404100000000001</c:v>
                </c:pt>
                <c:pt idx="3652">
                  <c:v>0.43404100000000001</c:v>
                </c:pt>
                <c:pt idx="3653">
                  <c:v>0.121463</c:v>
                </c:pt>
                <c:pt idx="3654">
                  <c:v>0.121463</c:v>
                </c:pt>
                <c:pt idx="3655">
                  <c:v>0.67639199999999999</c:v>
                </c:pt>
                <c:pt idx="3656">
                  <c:v>0.67639199999999999</c:v>
                </c:pt>
                <c:pt idx="3657">
                  <c:v>0.24805099999999999</c:v>
                </c:pt>
                <c:pt idx="3658">
                  <c:v>0.24805099999999999</c:v>
                </c:pt>
                <c:pt idx="3659">
                  <c:v>0.62633399999999995</c:v>
                </c:pt>
                <c:pt idx="3660">
                  <c:v>0.62633399999999995</c:v>
                </c:pt>
                <c:pt idx="3661">
                  <c:v>0.29367100000000002</c:v>
                </c:pt>
                <c:pt idx="3662">
                  <c:v>0.29367100000000002</c:v>
                </c:pt>
                <c:pt idx="3663">
                  <c:v>0.62662200000000001</c:v>
                </c:pt>
                <c:pt idx="3664">
                  <c:v>0.62662200000000001</c:v>
                </c:pt>
                <c:pt idx="3665">
                  <c:v>0.39506000000000002</c:v>
                </c:pt>
                <c:pt idx="3666">
                  <c:v>0.39506000000000002</c:v>
                </c:pt>
                <c:pt idx="3667">
                  <c:v>0.36330800000000002</c:v>
                </c:pt>
                <c:pt idx="3668">
                  <c:v>0.36330800000000002</c:v>
                </c:pt>
                <c:pt idx="3669">
                  <c:v>0.32144699999999998</c:v>
                </c:pt>
                <c:pt idx="3670">
                  <c:v>0.32144699999999998</c:v>
                </c:pt>
                <c:pt idx="3671">
                  <c:v>0.241338</c:v>
                </c:pt>
                <c:pt idx="3672">
                  <c:v>0.241338</c:v>
                </c:pt>
                <c:pt idx="3673">
                  <c:v>0.195275</c:v>
                </c:pt>
                <c:pt idx="3674">
                  <c:v>0.195275</c:v>
                </c:pt>
                <c:pt idx="3675">
                  <c:v>0.32323400000000002</c:v>
                </c:pt>
                <c:pt idx="3676">
                  <c:v>0.32323400000000002</c:v>
                </c:pt>
                <c:pt idx="3677">
                  <c:v>0.26082</c:v>
                </c:pt>
                <c:pt idx="3678">
                  <c:v>0.26082</c:v>
                </c:pt>
                <c:pt idx="3679">
                  <c:v>5.9754799999999997E-2</c:v>
                </c:pt>
                <c:pt idx="3680">
                  <c:v>5.9754799999999997E-2</c:v>
                </c:pt>
                <c:pt idx="3681">
                  <c:v>0.49224899999999999</c:v>
                </c:pt>
                <c:pt idx="3682">
                  <c:v>0.49224899999999999</c:v>
                </c:pt>
                <c:pt idx="3683">
                  <c:v>6.4367199999999999E-2</c:v>
                </c:pt>
                <c:pt idx="3684">
                  <c:v>6.4367199999999999E-2</c:v>
                </c:pt>
                <c:pt idx="3685">
                  <c:v>0.54916399999999999</c:v>
                </c:pt>
                <c:pt idx="3686">
                  <c:v>0.54916399999999999</c:v>
                </c:pt>
                <c:pt idx="3687">
                  <c:v>0.59583200000000003</c:v>
                </c:pt>
                <c:pt idx="3688">
                  <c:v>0.59583200000000003</c:v>
                </c:pt>
                <c:pt idx="3689">
                  <c:v>0.510934</c:v>
                </c:pt>
                <c:pt idx="3690">
                  <c:v>0.510934</c:v>
                </c:pt>
                <c:pt idx="3691">
                  <c:v>0.93060200000000004</c:v>
                </c:pt>
                <c:pt idx="3692">
                  <c:v>0.93060200000000004</c:v>
                </c:pt>
                <c:pt idx="3693">
                  <c:v>0.70238800000000001</c:v>
                </c:pt>
                <c:pt idx="3694">
                  <c:v>0.70238800000000001</c:v>
                </c:pt>
                <c:pt idx="3695">
                  <c:v>3.41944E-2</c:v>
                </c:pt>
                <c:pt idx="3696">
                  <c:v>3.41944E-2</c:v>
                </c:pt>
                <c:pt idx="3697">
                  <c:v>3.2321500000000003E-2</c:v>
                </c:pt>
                <c:pt idx="3698">
                  <c:v>3.2321500000000003E-2</c:v>
                </c:pt>
                <c:pt idx="3699">
                  <c:v>0.33647700000000003</c:v>
                </c:pt>
                <c:pt idx="3700">
                  <c:v>0.33647700000000003</c:v>
                </c:pt>
                <c:pt idx="3701">
                  <c:v>0.44706299999999999</c:v>
                </c:pt>
                <c:pt idx="3702">
                  <c:v>0.44706299999999999</c:v>
                </c:pt>
                <c:pt idx="3703">
                  <c:v>0.178537</c:v>
                </c:pt>
                <c:pt idx="3704">
                  <c:v>0.178537</c:v>
                </c:pt>
                <c:pt idx="3705">
                  <c:v>0.32099699999999998</c:v>
                </c:pt>
                <c:pt idx="3706">
                  <c:v>0.32099699999999998</c:v>
                </c:pt>
                <c:pt idx="3707">
                  <c:v>0.233935</c:v>
                </c:pt>
                <c:pt idx="3708">
                  <c:v>0.233935</c:v>
                </c:pt>
                <c:pt idx="3709">
                  <c:v>0.40069500000000002</c:v>
                </c:pt>
                <c:pt idx="3710">
                  <c:v>0.40069500000000002</c:v>
                </c:pt>
                <c:pt idx="3711">
                  <c:v>0.115444</c:v>
                </c:pt>
                <c:pt idx="3712">
                  <c:v>0.115444</c:v>
                </c:pt>
                <c:pt idx="3713">
                  <c:v>0.85791099999999998</c:v>
                </c:pt>
                <c:pt idx="3714">
                  <c:v>0.85791099999999998</c:v>
                </c:pt>
                <c:pt idx="3715">
                  <c:v>0.85268100000000002</c:v>
                </c:pt>
                <c:pt idx="3716">
                  <c:v>0.85268100000000002</c:v>
                </c:pt>
                <c:pt idx="3717">
                  <c:v>0.28249600000000002</c:v>
                </c:pt>
                <c:pt idx="3718">
                  <c:v>0.28249600000000002</c:v>
                </c:pt>
                <c:pt idx="3719">
                  <c:v>0.114986</c:v>
                </c:pt>
                <c:pt idx="3720">
                  <c:v>0.114986</c:v>
                </c:pt>
                <c:pt idx="3721">
                  <c:v>0.50043800000000005</c:v>
                </c:pt>
                <c:pt idx="3722">
                  <c:v>0.50043800000000005</c:v>
                </c:pt>
                <c:pt idx="3723">
                  <c:v>0.36570799999999998</c:v>
                </c:pt>
                <c:pt idx="3724">
                  <c:v>0.36570799999999998</c:v>
                </c:pt>
                <c:pt idx="3725">
                  <c:v>0.33934500000000001</c:v>
                </c:pt>
                <c:pt idx="3726">
                  <c:v>0.33934500000000001</c:v>
                </c:pt>
                <c:pt idx="3727">
                  <c:v>0.40176800000000001</c:v>
                </c:pt>
                <c:pt idx="3728">
                  <c:v>0.40176800000000001</c:v>
                </c:pt>
                <c:pt idx="3729">
                  <c:v>0.13597200000000001</c:v>
                </c:pt>
                <c:pt idx="3730">
                  <c:v>0.13597200000000001</c:v>
                </c:pt>
                <c:pt idx="3731">
                  <c:v>0.32954899999999998</c:v>
                </c:pt>
                <c:pt idx="3732">
                  <c:v>0.32954899999999998</c:v>
                </c:pt>
                <c:pt idx="3733">
                  <c:v>0.39986899999999997</c:v>
                </c:pt>
                <c:pt idx="3734">
                  <c:v>0.39986899999999997</c:v>
                </c:pt>
                <c:pt idx="3735">
                  <c:v>5.9848999999999999E-2</c:v>
                </c:pt>
                <c:pt idx="3736">
                  <c:v>5.9848999999999999E-2</c:v>
                </c:pt>
                <c:pt idx="3737">
                  <c:v>5.56737E-2</c:v>
                </c:pt>
                <c:pt idx="3738">
                  <c:v>5.56737E-2</c:v>
                </c:pt>
                <c:pt idx="3739">
                  <c:v>0.508351</c:v>
                </c:pt>
                <c:pt idx="3740">
                  <c:v>0.508351</c:v>
                </c:pt>
                <c:pt idx="3741">
                  <c:v>0.340665</c:v>
                </c:pt>
                <c:pt idx="3742">
                  <c:v>0.340665</c:v>
                </c:pt>
                <c:pt idx="3743">
                  <c:v>7.0728400000000004E-3</c:v>
                </c:pt>
                <c:pt idx="3744">
                  <c:v>7.0728400000000004E-3</c:v>
                </c:pt>
                <c:pt idx="3745">
                  <c:v>4.2586100000000002E-2</c:v>
                </c:pt>
                <c:pt idx="3746">
                  <c:v>4.2586100000000002E-2</c:v>
                </c:pt>
                <c:pt idx="3747">
                  <c:v>0.17441999999999999</c:v>
                </c:pt>
                <c:pt idx="3748">
                  <c:v>0.17441999999999999</c:v>
                </c:pt>
                <c:pt idx="3749">
                  <c:v>0.74784399999999995</c:v>
                </c:pt>
                <c:pt idx="3750">
                  <c:v>0.74784399999999995</c:v>
                </c:pt>
                <c:pt idx="3751">
                  <c:v>0.118281</c:v>
                </c:pt>
                <c:pt idx="3752">
                  <c:v>0.118281</c:v>
                </c:pt>
                <c:pt idx="3753">
                  <c:v>0.69908099999999995</c:v>
                </c:pt>
                <c:pt idx="3754">
                  <c:v>0.69908099999999995</c:v>
                </c:pt>
                <c:pt idx="3755">
                  <c:v>0.23919499999999999</c:v>
                </c:pt>
                <c:pt idx="3756">
                  <c:v>0.23919499999999999</c:v>
                </c:pt>
                <c:pt idx="3757">
                  <c:v>0.34334700000000001</c:v>
                </c:pt>
                <c:pt idx="3758">
                  <c:v>0.34334700000000001</c:v>
                </c:pt>
                <c:pt idx="3759">
                  <c:v>0.33785300000000001</c:v>
                </c:pt>
                <c:pt idx="3760">
                  <c:v>0.33785300000000001</c:v>
                </c:pt>
                <c:pt idx="3761">
                  <c:v>0.62215500000000001</c:v>
                </c:pt>
                <c:pt idx="3762">
                  <c:v>0.62215500000000001</c:v>
                </c:pt>
                <c:pt idx="3763">
                  <c:v>0.15481200000000001</c:v>
                </c:pt>
                <c:pt idx="3764">
                  <c:v>0.15481200000000001</c:v>
                </c:pt>
                <c:pt idx="3765">
                  <c:v>0.19006799999999999</c:v>
                </c:pt>
                <c:pt idx="3766">
                  <c:v>0.19006799999999999</c:v>
                </c:pt>
                <c:pt idx="3767">
                  <c:v>0.40692400000000001</c:v>
                </c:pt>
                <c:pt idx="3768">
                  <c:v>0.40692400000000001</c:v>
                </c:pt>
                <c:pt idx="3769">
                  <c:v>0.59658900000000004</c:v>
                </c:pt>
                <c:pt idx="3770">
                  <c:v>0.59658900000000004</c:v>
                </c:pt>
                <c:pt idx="3771">
                  <c:v>0.61483200000000005</c:v>
                </c:pt>
                <c:pt idx="3772">
                  <c:v>0.61483200000000005</c:v>
                </c:pt>
                <c:pt idx="3773">
                  <c:v>0.57469199999999998</c:v>
                </c:pt>
                <c:pt idx="3774">
                  <c:v>0.57469199999999998</c:v>
                </c:pt>
                <c:pt idx="3775">
                  <c:v>0.22845699999999999</c:v>
                </c:pt>
                <c:pt idx="3776">
                  <c:v>0.22845699999999999</c:v>
                </c:pt>
                <c:pt idx="3777">
                  <c:v>0.54798400000000003</c:v>
                </c:pt>
                <c:pt idx="3778">
                  <c:v>0.54798400000000003</c:v>
                </c:pt>
                <c:pt idx="3779">
                  <c:v>0.115573</c:v>
                </c:pt>
                <c:pt idx="3780">
                  <c:v>0.115573</c:v>
                </c:pt>
                <c:pt idx="3781">
                  <c:v>0.120202</c:v>
                </c:pt>
                <c:pt idx="3782">
                  <c:v>0.120202</c:v>
                </c:pt>
                <c:pt idx="3783">
                  <c:v>6.6353599999999999E-2</c:v>
                </c:pt>
                <c:pt idx="3784">
                  <c:v>6.6353599999999999E-2</c:v>
                </c:pt>
                <c:pt idx="3785">
                  <c:v>5.7863699999999997E-2</c:v>
                </c:pt>
                <c:pt idx="3786">
                  <c:v>5.7863699999999997E-2</c:v>
                </c:pt>
                <c:pt idx="3787">
                  <c:v>0.70509100000000002</c:v>
                </c:pt>
                <c:pt idx="3788">
                  <c:v>0.70509100000000002</c:v>
                </c:pt>
                <c:pt idx="3789">
                  <c:v>7.0060499999999998E-2</c:v>
                </c:pt>
                <c:pt idx="3790">
                  <c:v>7.0060499999999998E-2</c:v>
                </c:pt>
                <c:pt idx="3791">
                  <c:v>0.379218</c:v>
                </c:pt>
                <c:pt idx="3792">
                  <c:v>0.379218</c:v>
                </c:pt>
                <c:pt idx="3793">
                  <c:v>0.20347299999999999</c:v>
                </c:pt>
                <c:pt idx="3794">
                  <c:v>0.20347299999999999</c:v>
                </c:pt>
                <c:pt idx="3795">
                  <c:v>0.477545</c:v>
                </c:pt>
                <c:pt idx="3796">
                  <c:v>0.477545</c:v>
                </c:pt>
                <c:pt idx="3797">
                  <c:v>0.235565</c:v>
                </c:pt>
                <c:pt idx="3798">
                  <c:v>0.235565</c:v>
                </c:pt>
                <c:pt idx="3799">
                  <c:v>0.88991100000000001</c:v>
                </c:pt>
                <c:pt idx="3800">
                  <c:v>0.88991100000000001</c:v>
                </c:pt>
                <c:pt idx="3801">
                  <c:v>0.69419699999999995</c:v>
                </c:pt>
                <c:pt idx="3802">
                  <c:v>0.69419699999999995</c:v>
                </c:pt>
                <c:pt idx="3803">
                  <c:v>0.28193299999999999</c:v>
                </c:pt>
                <c:pt idx="3804">
                  <c:v>0.28193299999999999</c:v>
                </c:pt>
                <c:pt idx="3805">
                  <c:v>0.27414100000000002</c:v>
                </c:pt>
                <c:pt idx="3806">
                  <c:v>0.27414100000000002</c:v>
                </c:pt>
                <c:pt idx="3807">
                  <c:v>3.4263000000000002E-2</c:v>
                </c:pt>
                <c:pt idx="3808">
                  <c:v>3.4263000000000002E-2</c:v>
                </c:pt>
                <c:pt idx="3809">
                  <c:v>0.50282199999999999</c:v>
                </c:pt>
                <c:pt idx="3810">
                  <c:v>0.50282199999999999</c:v>
                </c:pt>
                <c:pt idx="3811">
                  <c:v>0.38748899999999997</c:v>
                </c:pt>
                <c:pt idx="3812">
                  <c:v>0.38748899999999997</c:v>
                </c:pt>
                <c:pt idx="3813">
                  <c:v>0.27446799999999999</c:v>
                </c:pt>
                <c:pt idx="3814">
                  <c:v>0.27446799999999999</c:v>
                </c:pt>
                <c:pt idx="3815">
                  <c:v>3.2157499999999999E-2</c:v>
                </c:pt>
                <c:pt idx="3816">
                  <c:v>3.2157499999999999E-2</c:v>
                </c:pt>
                <c:pt idx="3817">
                  <c:v>4.3944900000000002E-2</c:v>
                </c:pt>
                <c:pt idx="3818">
                  <c:v>4.3944900000000002E-2</c:v>
                </c:pt>
                <c:pt idx="3819">
                  <c:v>0.178257</c:v>
                </c:pt>
                <c:pt idx="3820">
                  <c:v>0.178257</c:v>
                </c:pt>
                <c:pt idx="3821">
                  <c:v>0.52593900000000005</c:v>
                </c:pt>
                <c:pt idx="3822">
                  <c:v>0.52593900000000005</c:v>
                </c:pt>
                <c:pt idx="3823">
                  <c:v>0.29144100000000001</c:v>
                </c:pt>
                <c:pt idx="3824">
                  <c:v>0.29144100000000001</c:v>
                </c:pt>
                <c:pt idx="3825">
                  <c:v>0.400501</c:v>
                </c:pt>
                <c:pt idx="3826">
                  <c:v>0.400501</c:v>
                </c:pt>
                <c:pt idx="3827">
                  <c:v>0.46277099999999999</c:v>
                </c:pt>
                <c:pt idx="3828">
                  <c:v>0.46277099999999999</c:v>
                </c:pt>
                <c:pt idx="3829">
                  <c:v>0.110482</c:v>
                </c:pt>
                <c:pt idx="3830">
                  <c:v>0.110482</c:v>
                </c:pt>
                <c:pt idx="3831">
                  <c:v>0.16342000000000001</c:v>
                </c:pt>
                <c:pt idx="3832">
                  <c:v>0.16342000000000001</c:v>
                </c:pt>
                <c:pt idx="3833">
                  <c:v>9.7370600000000002E-2</c:v>
                </c:pt>
                <c:pt idx="3834">
                  <c:v>9.7370600000000002E-2</c:v>
                </c:pt>
                <c:pt idx="3835">
                  <c:v>7.8826499999999994E-2</c:v>
                </c:pt>
                <c:pt idx="3836">
                  <c:v>7.8826499999999994E-2</c:v>
                </c:pt>
                <c:pt idx="3837">
                  <c:v>0.163135</c:v>
                </c:pt>
                <c:pt idx="3838">
                  <c:v>0.163135</c:v>
                </c:pt>
                <c:pt idx="3839">
                  <c:v>0.48429100000000003</c:v>
                </c:pt>
                <c:pt idx="3840">
                  <c:v>0.48429100000000003</c:v>
                </c:pt>
                <c:pt idx="3841">
                  <c:v>0.16186</c:v>
                </c:pt>
                <c:pt idx="3842">
                  <c:v>0.16186</c:v>
                </c:pt>
                <c:pt idx="3843">
                  <c:v>0.14318700000000001</c:v>
                </c:pt>
                <c:pt idx="3844">
                  <c:v>0.14318700000000001</c:v>
                </c:pt>
                <c:pt idx="3845">
                  <c:v>0.86616400000000004</c:v>
                </c:pt>
                <c:pt idx="3846">
                  <c:v>0.86616400000000004</c:v>
                </c:pt>
                <c:pt idx="3847">
                  <c:v>0.36626199999999998</c:v>
                </c:pt>
                <c:pt idx="3848">
                  <c:v>0.36626199999999998</c:v>
                </c:pt>
                <c:pt idx="3849">
                  <c:v>0.54774699999999998</c:v>
                </c:pt>
                <c:pt idx="3850">
                  <c:v>0.54774699999999998</c:v>
                </c:pt>
                <c:pt idx="3851">
                  <c:v>0.49578800000000001</c:v>
                </c:pt>
                <c:pt idx="3852">
                  <c:v>0.49578800000000001</c:v>
                </c:pt>
                <c:pt idx="3853">
                  <c:v>0.10069</c:v>
                </c:pt>
                <c:pt idx="3854">
                  <c:v>0.10069</c:v>
                </c:pt>
                <c:pt idx="3855">
                  <c:v>0.15568799999999999</c:v>
                </c:pt>
                <c:pt idx="3856">
                  <c:v>0.15568799999999999</c:v>
                </c:pt>
                <c:pt idx="3857">
                  <c:v>7.3299000000000003E-2</c:v>
                </c:pt>
                <c:pt idx="3858">
                  <c:v>7.3299000000000003E-2</c:v>
                </c:pt>
                <c:pt idx="3859">
                  <c:v>0.223302</c:v>
                </c:pt>
                <c:pt idx="3860">
                  <c:v>0.223302</c:v>
                </c:pt>
                <c:pt idx="3861">
                  <c:v>0.37653799999999998</c:v>
                </c:pt>
                <c:pt idx="3862">
                  <c:v>0.37653799999999998</c:v>
                </c:pt>
                <c:pt idx="3863">
                  <c:v>0.696608</c:v>
                </c:pt>
                <c:pt idx="3864">
                  <c:v>0.696608</c:v>
                </c:pt>
                <c:pt idx="3865">
                  <c:v>4.9396099999999998E-2</c:v>
                </c:pt>
                <c:pt idx="3866">
                  <c:v>4.9396099999999998E-2</c:v>
                </c:pt>
                <c:pt idx="3867">
                  <c:v>0.13988100000000001</c:v>
                </c:pt>
                <c:pt idx="3868">
                  <c:v>0.13988100000000001</c:v>
                </c:pt>
                <c:pt idx="3869">
                  <c:v>0.14751500000000001</c:v>
                </c:pt>
                <c:pt idx="3870">
                  <c:v>0.14751500000000001</c:v>
                </c:pt>
                <c:pt idx="3871">
                  <c:v>0.26444099999999998</c:v>
                </c:pt>
                <c:pt idx="3872">
                  <c:v>0.26444099999999998</c:v>
                </c:pt>
                <c:pt idx="3873">
                  <c:v>0.73644399999999999</c:v>
                </c:pt>
                <c:pt idx="3874">
                  <c:v>0.73644399999999999</c:v>
                </c:pt>
                <c:pt idx="3875">
                  <c:v>0.60534900000000003</c:v>
                </c:pt>
                <c:pt idx="3876">
                  <c:v>0.60534900000000003</c:v>
                </c:pt>
                <c:pt idx="3877">
                  <c:v>0.62496399999999996</c:v>
                </c:pt>
                <c:pt idx="3878">
                  <c:v>0.62496399999999996</c:v>
                </c:pt>
                <c:pt idx="3879">
                  <c:v>0.51869200000000004</c:v>
                </c:pt>
                <c:pt idx="3880">
                  <c:v>0.51869200000000004</c:v>
                </c:pt>
                <c:pt idx="3881">
                  <c:v>0.231318</c:v>
                </c:pt>
                <c:pt idx="3882">
                  <c:v>0.231318</c:v>
                </c:pt>
                <c:pt idx="3883">
                  <c:v>0.58129399999999998</c:v>
                </c:pt>
                <c:pt idx="3884">
                  <c:v>0.58129399999999998</c:v>
                </c:pt>
                <c:pt idx="3885">
                  <c:v>0.35902099999999998</c:v>
                </c:pt>
                <c:pt idx="3886">
                  <c:v>0.35902099999999998</c:v>
                </c:pt>
                <c:pt idx="3887">
                  <c:v>0.447328</c:v>
                </c:pt>
                <c:pt idx="3888">
                  <c:v>0.447328</c:v>
                </c:pt>
                <c:pt idx="3889">
                  <c:v>0.48632500000000001</c:v>
                </c:pt>
                <c:pt idx="3890">
                  <c:v>0.48632500000000001</c:v>
                </c:pt>
                <c:pt idx="3891">
                  <c:v>0.84689000000000003</c:v>
                </c:pt>
                <c:pt idx="3892">
                  <c:v>0.84689000000000003</c:v>
                </c:pt>
                <c:pt idx="3893">
                  <c:v>9.9424299999999993E-2</c:v>
                </c:pt>
                <c:pt idx="3894">
                  <c:v>9.9424299999999993E-2</c:v>
                </c:pt>
                <c:pt idx="3895">
                  <c:v>0.51595500000000005</c:v>
                </c:pt>
                <c:pt idx="3896">
                  <c:v>0.51595500000000005</c:v>
                </c:pt>
                <c:pt idx="3897">
                  <c:v>0.244862</c:v>
                </c:pt>
                <c:pt idx="3898">
                  <c:v>0.244862</c:v>
                </c:pt>
                <c:pt idx="3899">
                  <c:v>7.3987399999999995E-2</c:v>
                </c:pt>
                <c:pt idx="3900">
                  <c:v>7.3987399999999995E-2</c:v>
                </c:pt>
                <c:pt idx="3901">
                  <c:v>0.44924799999999998</c:v>
                </c:pt>
                <c:pt idx="3902">
                  <c:v>0.44924799999999998</c:v>
                </c:pt>
                <c:pt idx="3903">
                  <c:v>0.15031700000000001</c:v>
                </c:pt>
                <c:pt idx="3904">
                  <c:v>0.15031700000000001</c:v>
                </c:pt>
                <c:pt idx="3905">
                  <c:v>0.84326299999999998</c:v>
                </c:pt>
                <c:pt idx="3906">
                  <c:v>0.84326299999999998</c:v>
                </c:pt>
                <c:pt idx="3907">
                  <c:v>0.67822000000000005</c:v>
                </c:pt>
                <c:pt idx="3908">
                  <c:v>0.67822000000000005</c:v>
                </c:pt>
                <c:pt idx="3909">
                  <c:v>7.1325200000000005E-2</c:v>
                </c:pt>
                <c:pt idx="3910">
                  <c:v>7.1325200000000005E-2</c:v>
                </c:pt>
                <c:pt idx="3911">
                  <c:v>0.27368799999999999</c:v>
                </c:pt>
                <c:pt idx="3912">
                  <c:v>0.27368799999999999</c:v>
                </c:pt>
                <c:pt idx="3913">
                  <c:v>0.59902299999999997</c:v>
                </c:pt>
                <c:pt idx="3914">
                  <c:v>0.59902299999999997</c:v>
                </c:pt>
                <c:pt idx="3915">
                  <c:v>0.34182600000000002</c:v>
                </c:pt>
                <c:pt idx="3916">
                  <c:v>0.34182600000000002</c:v>
                </c:pt>
                <c:pt idx="3917">
                  <c:v>0.15073400000000001</c:v>
                </c:pt>
                <c:pt idx="3918">
                  <c:v>0.15073400000000001</c:v>
                </c:pt>
                <c:pt idx="3919">
                  <c:v>0.33704699999999999</c:v>
                </c:pt>
                <c:pt idx="3920">
                  <c:v>0.33704699999999999</c:v>
                </c:pt>
                <c:pt idx="3921">
                  <c:v>0.34596199999999999</c:v>
                </c:pt>
                <c:pt idx="3922">
                  <c:v>0.34596199999999999</c:v>
                </c:pt>
                <c:pt idx="3923">
                  <c:v>8.0933900000000003E-2</c:v>
                </c:pt>
                <c:pt idx="3924">
                  <c:v>8.0933900000000003E-2</c:v>
                </c:pt>
                <c:pt idx="3925">
                  <c:v>4.69322E-2</c:v>
                </c:pt>
                <c:pt idx="3926">
                  <c:v>4.69322E-2</c:v>
                </c:pt>
                <c:pt idx="3927">
                  <c:v>0.71376799999999996</c:v>
                </c:pt>
                <c:pt idx="3928">
                  <c:v>0.71376799999999996</c:v>
                </c:pt>
                <c:pt idx="3929">
                  <c:v>1.83071E-2</c:v>
                </c:pt>
                <c:pt idx="3930">
                  <c:v>1.83071E-2</c:v>
                </c:pt>
                <c:pt idx="3931">
                  <c:v>0.52654299999999998</c:v>
                </c:pt>
                <c:pt idx="3932">
                  <c:v>0.52654299999999998</c:v>
                </c:pt>
                <c:pt idx="3933">
                  <c:v>0.57791999999999999</c:v>
                </c:pt>
                <c:pt idx="3934">
                  <c:v>0.57791999999999999</c:v>
                </c:pt>
                <c:pt idx="3935">
                  <c:v>0.49416300000000002</c:v>
                </c:pt>
                <c:pt idx="3936">
                  <c:v>0.49416300000000002</c:v>
                </c:pt>
                <c:pt idx="3937">
                  <c:v>0.245091</c:v>
                </c:pt>
                <c:pt idx="3938">
                  <c:v>0.245091</c:v>
                </c:pt>
                <c:pt idx="3939">
                  <c:v>0.56654199999999999</c:v>
                </c:pt>
                <c:pt idx="3940">
                  <c:v>0.56654199999999999</c:v>
                </c:pt>
                <c:pt idx="3941">
                  <c:v>0.196602</c:v>
                </c:pt>
                <c:pt idx="3942">
                  <c:v>0.196602</c:v>
                </c:pt>
                <c:pt idx="3943">
                  <c:v>5.9471700000000002E-2</c:v>
                </c:pt>
                <c:pt idx="3944">
                  <c:v>5.9471700000000002E-2</c:v>
                </c:pt>
                <c:pt idx="3945">
                  <c:v>5.9340400000000001E-2</c:v>
                </c:pt>
                <c:pt idx="3946">
                  <c:v>5.9340400000000001E-2</c:v>
                </c:pt>
                <c:pt idx="3947">
                  <c:v>0.180731</c:v>
                </c:pt>
                <c:pt idx="3948">
                  <c:v>0.180731</c:v>
                </c:pt>
                <c:pt idx="3949">
                  <c:v>1.32336E-2</c:v>
                </c:pt>
                <c:pt idx="3950">
                  <c:v>1.32336E-2</c:v>
                </c:pt>
                <c:pt idx="3951">
                  <c:v>4.6201100000000002E-2</c:v>
                </c:pt>
                <c:pt idx="3952">
                  <c:v>4.6201100000000002E-2</c:v>
                </c:pt>
                <c:pt idx="3953">
                  <c:v>0.14440700000000001</c:v>
                </c:pt>
                <c:pt idx="3954">
                  <c:v>0.14440700000000001</c:v>
                </c:pt>
                <c:pt idx="3955">
                  <c:v>0.23373099999999999</c:v>
                </c:pt>
                <c:pt idx="3956">
                  <c:v>0.23373099999999999</c:v>
                </c:pt>
                <c:pt idx="3957">
                  <c:v>0.57312799999999997</c:v>
                </c:pt>
                <c:pt idx="3958">
                  <c:v>0.57312799999999997</c:v>
                </c:pt>
                <c:pt idx="3959">
                  <c:v>0.217725</c:v>
                </c:pt>
                <c:pt idx="3960">
                  <c:v>0.217725</c:v>
                </c:pt>
                <c:pt idx="3961">
                  <c:v>0.36405500000000002</c:v>
                </c:pt>
                <c:pt idx="3962">
                  <c:v>0.36405500000000002</c:v>
                </c:pt>
                <c:pt idx="3963">
                  <c:v>0.124844</c:v>
                </c:pt>
                <c:pt idx="3964">
                  <c:v>0.124844</c:v>
                </c:pt>
                <c:pt idx="3965">
                  <c:v>0.20696500000000001</c:v>
                </c:pt>
                <c:pt idx="3966">
                  <c:v>0.20696500000000001</c:v>
                </c:pt>
                <c:pt idx="3967">
                  <c:v>0.13524900000000001</c:v>
                </c:pt>
                <c:pt idx="3968">
                  <c:v>0.13524900000000001</c:v>
                </c:pt>
                <c:pt idx="3969">
                  <c:v>6.3014500000000001E-2</c:v>
                </c:pt>
                <c:pt idx="3970">
                  <c:v>6.3014500000000001E-2</c:v>
                </c:pt>
                <c:pt idx="3971">
                  <c:v>6.2711900000000001E-2</c:v>
                </c:pt>
                <c:pt idx="3972">
                  <c:v>6.2711900000000001E-2</c:v>
                </c:pt>
                <c:pt idx="3973">
                  <c:v>0.18368999999999999</c:v>
                </c:pt>
                <c:pt idx="3974">
                  <c:v>0.18368999999999999</c:v>
                </c:pt>
                <c:pt idx="3975">
                  <c:v>0.362097</c:v>
                </c:pt>
                <c:pt idx="3976">
                  <c:v>0.362097</c:v>
                </c:pt>
                <c:pt idx="3977">
                  <c:v>0.352271</c:v>
                </c:pt>
                <c:pt idx="3978">
                  <c:v>0.352271</c:v>
                </c:pt>
                <c:pt idx="3979">
                  <c:v>0.173231</c:v>
                </c:pt>
                <c:pt idx="3980">
                  <c:v>0.173231</c:v>
                </c:pt>
                <c:pt idx="3981">
                  <c:v>0.43761800000000001</c:v>
                </c:pt>
                <c:pt idx="3982">
                  <c:v>0.43761800000000001</c:v>
                </c:pt>
                <c:pt idx="3983">
                  <c:v>0.15118400000000001</c:v>
                </c:pt>
                <c:pt idx="3984">
                  <c:v>0.15118400000000001</c:v>
                </c:pt>
                <c:pt idx="3985">
                  <c:v>0.81768200000000002</c:v>
                </c:pt>
                <c:pt idx="3986">
                  <c:v>0.81768200000000002</c:v>
                </c:pt>
                <c:pt idx="3987">
                  <c:v>0.32899499999999998</c:v>
                </c:pt>
                <c:pt idx="3988">
                  <c:v>0.32899499999999998</c:v>
                </c:pt>
                <c:pt idx="3989">
                  <c:v>0.270034</c:v>
                </c:pt>
                <c:pt idx="3990">
                  <c:v>0.270034</c:v>
                </c:pt>
                <c:pt idx="3991">
                  <c:v>0.56216299999999997</c:v>
                </c:pt>
                <c:pt idx="3992">
                  <c:v>0.56216299999999997</c:v>
                </c:pt>
                <c:pt idx="3993">
                  <c:v>0.22669300000000001</c:v>
                </c:pt>
                <c:pt idx="3994">
                  <c:v>0.22669300000000001</c:v>
                </c:pt>
                <c:pt idx="3995">
                  <c:v>0.35866900000000002</c:v>
                </c:pt>
                <c:pt idx="3996">
                  <c:v>0.35866900000000002</c:v>
                </c:pt>
                <c:pt idx="3997">
                  <c:v>0.24820900000000001</c:v>
                </c:pt>
                <c:pt idx="3998">
                  <c:v>0.24820900000000001</c:v>
                </c:pt>
                <c:pt idx="3999">
                  <c:v>0.36255100000000001</c:v>
                </c:pt>
                <c:pt idx="4000">
                  <c:v>0.36255100000000001</c:v>
                </c:pt>
                <c:pt idx="4001">
                  <c:v>0.145486</c:v>
                </c:pt>
                <c:pt idx="4002">
                  <c:v>0.145486</c:v>
                </c:pt>
                <c:pt idx="4003">
                  <c:v>0.47182299999999999</c:v>
                </c:pt>
                <c:pt idx="4004">
                  <c:v>0.47182299999999999</c:v>
                </c:pt>
                <c:pt idx="4005">
                  <c:v>0.263548</c:v>
                </c:pt>
                <c:pt idx="4006">
                  <c:v>0.263548</c:v>
                </c:pt>
                <c:pt idx="4007">
                  <c:v>6.4394400000000004E-2</c:v>
                </c:pt>
                <c:pt idx="4008">
                  <c:v>6.4394400000000004E-2</c:v>
                </c:pt>
                <c:pt idx="4009">
                  <c:v>0.29476599999999997</c:v>
                </c:pt>
                <c:pt idx="4010">
                  <c:v>0.29476599999999997</c:v>
                </c:pt>
                <c:pt idx="4011">
                  <c:v>0.38205699999999998</c:v>
                </c:pt>
                <c:pt idx="4012">
                  <c:v>0.38205699999999998</c:v>
                </c:pt>
                <c:pt idx="4013">
                  <c:v>0.172348</c:v>
                </c:pt>
                <c:pt idx="4014">
                  <c:v>0.172348</c:v>
                </c:pt>
                <c:pt idx="4015">
                  <c:v>9.9229499999999998E-2</c:v>
                </c:pt>
                <c:pt idx="4016">
                  <c:v>9.9229499999999998E-2</c:v>
                </c:pt>
                <c:pt idx="4017">
                  <c:v>0.38374799999999998</c:v>
                </c:pt>
                <c:pt idx="4018">
                  <c:v>0.38374799999999998</c:v>
                </c:pt>
                <c:pt idx="4019">
                  <c:v>0.136154</c:v>
                </c:pt>
                <c:pt idx="4020">
                  <c:v>0.136154</c:v>
                </c:pt>
                <c:pt idx="4021">
                  <c:v>2.11585E-2</c:v>
                </c:pt>
                <c:pt idx="4022">
                  <c:v>2.11585E-2</c:v>
                </c:pt>
                <c:pt idx="4023">
                  <c:v>0.67037899999999995</c:v>
                </c:pt>
                <c:pt idx="4024">
                  <c:v>0.67037899999999995</c:v>
                </c:pt>
                <c:pt idx="4025">
                  <c:v>0.34466400000000003</c:v>
                </c:pt>
                <c:pt idx="4026">
                  <c:v>0.34466400000000003</c:v>
                </c:pt>
                <c:pt idx="4027">
                  <c:v>0.59859700000000005</c:v>
                </c:pt>
                <c:pt idx="4028">
                  <c:v>0.59859700000000005</c:v>
                </c:pt>
                <c:pt idx="4029">
                  <c:v>5.31774E-2</c:v>
                </c:pt>
                <c:pt idx="4030">
                  <c:v>5.31774E-2</c:v>
                </c:pt>
                <c:pt idx="4031">
                  <c:v>0.216584</c:v>
                </c:pt>
                <c:pt idx="4032">
                  <c:v>0.216584</c:v>
                </c:pt>
                <c:pt idx="4033">
                  <c:v>0.64080999999999999</c:v>
                </c:pt>
                <c:pt idx="4034">
                  <c:v>0.64080999999999999</c:v>
                </c:pt>
                <c:pt idx="4035">
                  <c:v>0.25438</c:v>
                </c:pt>
                <c:pt idx="4036">
                  <c:v>0.25438</c:v>
                </c:pt>
                <c:pt idx="4037">
                  <c:v>6.3499E-2</c:v>
                </c:pt>
                <c:pt idx="4038">
                  <c:v>6.3499E-2</c:v>
                </c:pt>
                <c:pt idx="4039">
                  <c:v>0.11075400000000001</c:v>
                </c:pt>
                <c:pt idx="4040">
                  <c:v>0.11075400000000001</c:v>
                </c:pt>
                <c:pt idx="4041">
                  <c:v>0.56864400000000004</c:v>
                </c:pt>
                <c:pt idx="4042">
                  <c:v>0.56864400000000004</c:v>
                </c:pt>
                <c:pt idx="4043">
                  <c:v>0.31792700000000002</c:v>
                </c:pt>
                <c:pt idx="4044">
                  <c:v>0.31792700000000002</c:v>
                </c:pt>
                <c:pt idx="4045">
                  <c:v>8.9054499999999995E-2</c:v>
                </c:pt>
                <c:pt idx="4046">
                  <c:v>8.9054499999999995E-2</c:v>
                </c:pt>
                <c:pt idx="4047">
                  <c:v>0.45469399999999999</c:v>
                </c:pt>
                <c:pt idx="4048">
                  <c:v>0.45469399999999999</c:v>
                </c:pt>
                <c:pt idx="4049">
                  <c:v>0.38165700000000002</c:v>
                </c:pt>
                <c:pt idx="4050">
                  <c:v>0.38165700000000002</c:v>
                </c:pt>
                <c:pt idx="4051">
                  <c:v>0.540238</c:v>
                </c:pt>
                <c:pt idx="4052">
                  <c:v>0.540238</c:v>
                </c:pt>
                <c:pt idx="4053">
                  <c:v>0.25607999999999997</c:v>
                </c:pt>
                <c:pt idx="4054">
                  <c:v>0.25607999999999997</c:v>
                </c:pt>
                <c:pt idx="4055">
                  <c:v>0.52935200000000004</c:v>
                </c:pt>
                <c:pt idx="4056">
                  <c:v>0.52935200000000004</c:v>
                </c:pt>
                <c:pt idx="4057">
                  <c:v>0.129467</c:v>
                </c:pt>
                <c:pt idx="4058">
                  <c:v>0.129467</c:v>
                </c:pt>
                <c:pt idx="4059">
                  <c:v>0.13919100000000001</c:v>
                </c:pt>
                <c:pt idx="4060">
                  <c:v>0.13919100000000001</c:v>
                </c:pt>
                <c:pt idx="4061">
                  <c:v>0.206511</c:v>
                </c:pt>
                <c:pt idx="4062">
                  <c:v>0.206511</c:v>
                </c:pt>
                <c:pt idx="4063">
                  <c:v>0.207259</c:v>
                </c:pt>
                <c:pt idx="4064">
                  <c:v>0.207259</c:v>
                </c:pt>
                <c:pt idx="4065">
                  <c:v>0.28712900000000002</c:v>
                </c:pt>
                <c:pt idx="4066">
                  <c:v>0.28712900000000002</c:v>
                </c:pt>
                <c:pt idx="4067">
                  <c:v>4.0447299999999999E-2</c:v>
                </c:pt>
                <c:pt idx="4068">
                  <c:v>4.0447299999999999E-2</c:v>
                </c:pt>
                <c:pt idx="4069">
                  <c:v>2.9407800000000001E-2</c:v>
                </c:pt>
                <c:pt idx="4070">
                  <c:v>2.9407800000000001E-2</c:v>
                </c:pt>
                <c:pt idx="4071">
                  <c:v>0.34246300000000002</c:v>
                </c:pt>
                <c:pt idx="4072">
                  <c:v>0.34246300000000002</c:v>
                </c:pt>
                <c:pt idx="4073">
                  <c:v>0.286522</c:v>
                </c:pt>
                <c:pt idx="4074">
                  <c:v>0.286522</c:v>
                </c:pt>
                <c:pt idx="4075">
                  <c:v>0.14511399999999999</c:v>
                </c:pt>
                <c:pt idx="4076">
                  <c:v>0.14511399999999999</c:v>
                </c:pt>
                <c:pt idx="4077">
                  <c:v>0.198383</c:v>
                </c:pt>
                <c:pt idx="4078">
                  <c:v>0.198383</c:v>
                </c:pt>
                <c:pt idx="4079">
                  <c:v>0.234871</c:v>
                </c:pt>
                <c:pt idx="4080">
                  <c:v>0.234871</c:v>
                </c:pt>
                <c:pt idx="4081">
                  <c:v>0.13359399999999999</c:v>
                </c:pt>
                <c:pt idx="4082">
                  <c:v>0.13359399999999999</c:v>
                </c:pt>
                <c:pt idx="4083">
                  <c:v>0.29904199999999997</c:v>
                </c:pt>
                <c:pt idx="4084">
                  <c:v>0.29904199999999997</c:v>
                </c:pt>
                <c:pt idx="4085">
                  <c:v>0.67230000000000001</c:v>
                </c:pt>
                <c:pt idx="4086">
                  <c:v>0.67230000000000001</c:v>
                </c:pt>
                <c:pt idx="4087">
                  <c:v>0.115553</c:v>
                </c:pt>
                <c:pt idx="4088">
                  <c:v>0.115553</c:v>
                </c:pt>
                <c:pt idx="4089">
                  <c:v>0.21912699999999999</c:v>
                </c:pt>
                <c:pt idx="4090">
                  <c:v>0.21912699999999999</c:v>
                </c:pt>
                <c:pt idx="4091">
                  <c:v>0.49997000000000003</c:v>
                </c:pt>
                <c:pt idx="4092">
                  <c:v>0.49997000000000003</c:v>
                </c:pt>
                <c:pt idx="4093">
                  <c:v>5.83172E-2</c:v>
                </c:pt>
                <c:pt idx="4094">
                  <c:v>5.83172E-2</c:v>
                </c:pt>
                <c:pt idx="4095">
                  <c:v>8.7177399999999999E-3</c:v>
                </c:pt>
                <c:pt idx="4096">
                  <c:v>8.7177399999999999E-3</c:v>
                </c:pt>
                <c:pt idx="4097">
                  <c:v>0.22228000000000001</c:v>
                </c:pt>
                <c:pt idx="4098">
                  <c:v>0.22228000000000001</c:v>
                </c:pt>
                <c:pt idx="4099">
                  <c:v>9.5539600000000002E-2</c:v>
                </c:pt>
                <c:pt idx="4100">
                  <c:v>9.5539600000000002E-2</c:v>
                </c:pt>
                <c:pt idx="4101">
                  <c:v>0.80223</c:v>
                </c:pt>
                <c:pt idx="4102">
                  <c:v>0.80223</c:v>
                </c:pt>
                <c:pt idx="4103">
                  <c:v>0.32329799999999997</c:v>
                </c:pt>
                <c:pt idx="4104">
                  <c:v>0.32329799999999997</c:v>
                </c:pt>
                <c:pt idx="4105">
                  <c:v>0.44026599999999999</c:v>
                </c:pt>
                <c:pt idx="4106">
                  <c:v>0.44026599999999999</c:v>
                </c:pt>
                <c:pt idx="4107">
                  <c:v>0.10962</c:v>
                </c:pt>
                <c:pt idx="4108">
                  <c:v>0.10962</c:v>
                </c:pt>
                <c:pt idx="4109">
                  <c:v>7.65015E-2</c:v>
                </c:pt>
                <c:pt idx="4110">
                  <c:v>7.65015E-2</c:v>
                </c:pt>
                <c:pt idx="4111">
                  <c:v>0.20436799999999999</c:v>
                </c:pt>
                <c:pt idx="4112">
                  <c:v>0.20436799999999999</c:v>
                </c:pt>
                <c:pt idx="4113">
                  <c:v>0.30538599999999999</c:v>
                </c:pt>
                <c:pt idx="4114">
                  <c:v>0.30538599999999999</c:v>
                </c:pt>
                <c:pt idx="4115">
                  <c:v>0.47285899999999997</c:v>
                </c:pt>
                <c:pt idx="4116">
                  <c:v>0.47285899999999997</c:v>
                </c:pt>
                <c:pt idx="4117">
                  <c:v>0.96591800000000005</c:v>
                </c:pt>
                <c:pt idx="4118">
                  <c:v>0.96591800000000005</c:v>
                </c:pt>
                <c:pt idx="4119">
                  <c:v>0.27933799999999998</c:v>
                </c:pt>
                <c:pt idx="4120">
                  <c:v>0.27933799999999998</c:v>
                </c:pt>
                <c:pt idx="4121">
                  <c:v>0.17725299999999999</c:v>
                </c:pt>
                <c:pt idx="4122">
                  <c:v>0.17725299999999999</c:v>
                </c:pt>
                <c:pt idx="4123">
                  <c:v>0.85675000000000001</c:v>
                </c:pt>
                <c:pt idx="4124">
                  <c:v>0.85675000000000001</c:v>
                </c:pt>
                <c:pt idx="4125">
                  <c:v>0.64575899999999997</c:v>
                </c:pt>
                <c:pt idx="4126">
                  <c:v>0.64575899999999997</c:v>
                </c:pt>
                <c:pt idx="4127">
                  <c:v>0.53963300000000003</c:v>
                </c:pt>
                <c:pt idx="4128">
                  <c:v>0.53963300000000003</c:v>
                </c:pt>
                <c:pt idx="4129">
                  <c:v>0.44167699999999999</c:v>
                </c:pt>
                <c:pt idx="4130">
                  <c:v>0.44167699999999999</c:v>
                </c:pt>
                <c:pt idx="4131">
                  <c:v>0.876417</c:v>
                </c:pt>
                <c:pt idx="4132">
                  <c:v>0.876417</c:v>
                </c:pt>
                <c:pt idx="4133">
                  <c:v>0.82955699999999999</c:v>
                </c:pt>
                <c:pt idx="4134">
                  <c:v>0.82955699999999999</c:v>
                </c:pt>
                <c:pt idx="4135">
                  <c:v>0.51316099999999998</c:v>
                </c:pt>
                <c:pt idx="4136">
                  <c:v>0.51316099999999998</c:v>
                </c:pt>
                <c:pt idx="4137">
                  <c:v>0.73950000000000005</c:v>
                </c:pt>
                <c:pt idx="4138">
                  <c:v>0.73950000000000005</c:v>
                </c:pt>
                <c:pt idx="4139">
                  <c:v>8.0537399999999995E-2</c:v>
                </c:pt>
                <c:pt idx="4140">
                  <c:v>8.0537399999999995E-2</c:v>
                </c:pt>
                <c:pt idx="4141">
                  <c:v>0.143263</c:v>
                </c:pt>
                <c:pt idx="4142">
                  <c:v>0.143263</c:v>
                </c:pt>
                <c:pt idx="4143">
                  <c:v>0.49791099999999999</c:v>
                </c:pt>
                <c:pt idx="4144">
                  <c:v>0.49791099999999999</c:v>
                </c:pt>
                <c:pt idx="4145">
                  <c:v>5.6325399999999998E-2</c:v>
                </c:pt>
                <c:pt idx="4146">
                  <c:v>5.6325399999999998E-2</c:v>
                </c:pt>
                <c:pt idx="4147">
                  <c:v>0.48472399999999999</c:v>
                </c:pt>
                <c:pt idx="4148">
                  <c:v>0.48472399999999999</c:v>
                </c:pt>
                <c:pt idx="4149">
                  <c:v>0.48534500000000003</c:v>
                </c:pt>
                <c:pt idx="4150">
                  <c:v>0.48534500000000003</c:v>
                </c:pt>
                <c:pt idx="4151">
                  <c:v>0.19905600000000001</c:v>
                </c:pt>
                <c:pt idx="4152">
                  <c:v>0.19905600000000001</c:v>
                </c:pt>
                <c:pt idx="4153">
                  <c:v>0.704314</c:v>
                </c:pt>
                <c:pt idx="4154">
                  <c:v>0.704314</c:v>
                </c:pt>
                <c:pt idx="4155">
                  <c:v>0.22578400000000001</c:v>
                </c:pt>
                <c:pt idx="4156">
                  <c:v>0.22578400000000001</c:v>
                </c:pt>
                <c:pt idx="4157">
                  <c:v>0.50283900000000004</c:v>
                </c:pt>
                <c:pt idx="4158">
                  <c:v>0.50283900000000004</c:v>
                </c:pt>
                <c:pt idx="4159">
                  <c:v>0.84303099999999997</c:v>
                </c:pt>
                <c:pt idx="4160">
                  <c:v>0.84303099999999997</c:v>
                </c:pt>
                <c:pt idx="4161">
                  <c:v>0.345966</c:v>
                </c:pt>
                <c:pt idx="4162">
                  <c:v>0.345966</c:v>
                </c:pt>
                <c:pt idx="4163">
                  <c:v>0.52776199999999995</c:v>
                </c:pt>
                <c:pt idx="4164">
                  <c:v>0.52776199999999995</c:v>
                </c:pt>
                <c:pt idx="4165">
                  <c:v>1.19404E-2</c:v>
                </c:pt>
                <c:pt idx="4166">
                  <c:v>1.19404E-2</c:v>
                </c:pt>
                <c:pt idx="4167">
                  <c:v>0.82387600000000005</c:v>
                </c:pt>
                <c:pt idx="4168">
                  <c:v>0.82387600000000005</c:v>
                </c:pt>
                <c:pt idx="4169">
                  <c:v>0.15617500000000001</c:v>
                </c:pt>
                <c:pt idx="4170">
                  <c:v>0.15617500000000001</c:v>
                </c:pt>
                <c:pt idx="4171">
                  <c:v>0.42854500000000001</c:v>
                </c:pt>
                <c:pt idx="4172">
                  <c:v>0.42854500000000001</c:v>
                </c:pt>
                <c:pt idx="4173">
                  <c:v>8.86155E-2</c:v>
                </c:pt>
                <c:pt idx="4174">
                  <c:v>8.86155E-2</c:v>
                </c:pt>
                <c:pt idx="4175">
                  <c:v>0.134911</c:v>
                </c:pt>
                <c:pt idx="4176">
                  <c:v>0.134911</c:v>
                </c:pt>
                <c:pt idx="4177">
                  <c:v>0.39893400000000001</c:v>
                </c:pt>
                <c:pt idx="4178">
                  <c:v>0.39893400000000001</c:v>
                </c:pt>
                <c:pt idx="4179">
                  <c:v>0.45201799999999998</c:v>
                </c:pt>
                <c:pt idx="4180">
                  <c:v>0.45201799999999998</c:v>
                </c:pt>
                <c:pt idx="4181">
                  <c:v>0.20854500000000001</c:v>
                </c:pt>
                <c:pt idx="4182">
                  <c:v>0.20854500000000001</c:v>
                </c:pt>
                <c:pt idx="4183">
                  <c:v>0.23400199999999999</c:v>
                </c:pt>
                <c:pt idx="4184">
                  <c:v>0.23400199999999999</c:v>
                </c:pt>
                <c:pt idx="4185">
                  <c:v>0.63161599999999996</c:v>
                </c:pt>
                <c:pt idx="4186">
                  <c:v>0.63161599999999996</c:v>
                </c:pt>
                <c:pt idx="4187">
                  <c:v>0.48251300000000003</c:v>
                </c:pt>
                <c:pt idx="4188">
                  <c:v>0.48251300000000003</c:v>
                </c:pt>
                <c:pt idx="4189">
                  <c:v>0.52745600000000004</c:v>
                </c:pt>
                <c:pt idx="4190">
                  <c:v>0.52745600000000004</c:v>
                </c:pt>
                <c:pt idx="4191">
                  <c:v>0.82557199999999997</c:v>
                </c:pt>
                <c:pt idx="4192">
                  <c:v>0.82557199999999997</c:v>
                </c:pt>
                <c:pt idx="4193">
                  <c:v>0.339586</c:v>
                </c:pt>
                <c:pt idx="4194">
                  <c:v>0.339586</c:v>
                </c:pt>
                <c:pt idx="4195">
                  <c:v>0.258351</c:v>
                </c:pt>
                <c:pt idx="4196">
                  <c:v>0.258351</c:v>
                </c:pt>
                <c:pt idx="4197">
                  <c:v>0.17861299999999999</c:v>
                </c:pt>
                <c:pt idx="4198">
                  <c:v>0.17861299999999999</c:v>
                </c:pt>
                <c:pt idx="4199">
                  <c:v>0.43273</c:v>
                </c:pt>
                <c:pt idx="4200">
                  <c:v>0.43273</c:v>
                </c:pt>
                <c:pt idx="4201">
                  <c:v>0.15306700000000001</c:v>
                </c:pt>
                <c:pt idx="4202">
                  <c:v>0.15306700000000001</c:v>
                </c:pt>
                <c:pt idx="4203">
                  <c:v>9.8906400000000005E-2</c:v>
                </c:pt>
                <c:pt idx="4204">
                  <c:v>9.8906400000000005E-2</c:v>
                </c:pt>
                <c:pt idx="4205">
                  <c:v>0.51558999999999999</c:v>
                </c:pt>
                <c:pt idx="4206">
                  <c:v>0.51558999999999999</c:v>
                </c:pt>
                <c:pt idx="4207">
                  <c:v>0.220438</c:v>
                </c:pt>
                <c:pt idx="4208">
                  <c:v>0.220438</c:v>
                </c:pt>
                <c:pt idx="4209">
                  <c:v>0.36681000000000002</c:v>
                </c:pt>
                <c:pt idx="4210">
                  <c:v>0.36681000000000002</c:v>
                </c:pt>
                <c:pt idx="4211">
                  <c:v>0.38336599999999998</c:v>
                </c:pt>
                <c:pt idx="4212">
                  <c:v>0.38336599999999998</c:v>
                </c:pt>
                <c:pt idx="4213">
                  <c:v>0.33500999999999997</c:v>
                </c:pt>
                <c:pt idx="4214">
                  <c:v>0.33500999999999997</c:v>
                </c:pt>
                <c:pt idx="4215">
                  <c:v>0.31571300000000002</c:v>
                </c:pt>
                <c:pt idx="4216">
                  <c:v>0.31571300000000002</c:v>
                </c:pt>
                <c:pt idx="4217">
                  <c:v>0.372419</c:v>
                </c:pt>
                <c:pt idx="4218">
                  <c:v>0.372419</c:v>
                </c:pt>
                <c:pt idx="4219">
                  <c:v>0.20130500000000001</c:v>
                </c:pt>
                <c:pt idx="4220">
                  <c:v>0.20130500000000001</c:v>
                </c:pt>
                <c:pt idx="4221">
                  <c:v>8.6723999999999996E-2</c:v>
                </c:pt>
                <c:pt idx="4222">
                  <c:v>8.6723999999999996E-2</c:v>
                </c:pt>
                <c:pt idx="4223">
                  <c:v>0.42699500000000001</c:v>
                </c:pt>
                <c:pt idx="4224">
                  <c:v>0.42699500000000001</c:v>
                </c:pt>
                <c:pt idx="4225">
                  <c:v>7.3913999999999994E-2</c:v>
                </c:pt>
                <c:pt idx="4226">
                  <c:v>7.3913999999999994E-2</c:v>
                </c:pt>
                <c:pt idx="4227">
                  <c:v>0.58602699999999996</c:v>
                </c:pt>
                <c:pt idx="4228">
                  <c:v>0.58602699999999996</c:v>
                </c:pt>
                <c:pt idx="4229">
                  <c:v>0.354076</c:v>
                </c:pt>
                <c:pt idx="4230">
                  <c:v>0.354076</c:v>
                </c:pt>
                <c:pt idx="4231">
                  <c:v>9.9930099999999994E-2</c:v>
                </c:pt>
                <c:pt idx="4232">
                  <c:v>9.9930099999999994E-2</c:v>
                </c:pt>
                <c:pt idx="4233">
                  <c:v>0.38675399999999999</c:v>
                </c:pt>
                <c:pt idx="4234">
                  <c:v>0.38675399999999999</c:v>
                </c:pt>
                <c:pt idx="4235">
                  <c:v>0.51299799999999995</c:v>
                </c:pt>
                <c:pt idx="4236">
                  <c:v>0.51299799999999995</c:v>
                </c:pt>
                <c:pt idx="4237">
                  <c:v>0.64000800000000002</c:v>
                </c:pt>
                <c:pt idx="4238">
                  <c:v>0.64000800000000002</c:v>
                </c:pt>
                <c:pt idx="4239">
                  <c:v>0.49581399999999998</c:v>
                </c:pt>
                <c:pt idx="4240">
                  <c:v>0.49581399999999998</c:v>
                </c:pt>
                <c:pt idx="4241">
                  <c:v>0.46759800000000001</c:v>
                </c:pt>
                <c:pt idx="4242">
                  <c:v>0.46759800000000001</c:v>
                </c:pt>
                <c:pt idx="4243">
                  <c:v>0.123516</c:v>
                </c:pt>
                <c:pt idx="4244">
                  <c:v>0.123516</c:v>
                </c:pt>
                <c:pt idx="4245">
                  <c:v>0.44125399999999998</c:v>
                </c:pt>
                <c:pt idx="4246">
                  <c:v>0.44125399999999998</c:v>
                </c:pt>
                <c:pt idx="4247">
                  <c:v>2.9487699999999999E-2</c:v>
                </c:pt>
                <c:pt idx="4248">
                  <c:v>2.9487699999999999E-2</c:v>
                </c:pt>
                <c:pt idx="4249">
                  <c:v>0.48202699999999998</c:v>
                </c:pt>
                <c:pt idx="4250">
                  <c:v>0.48202699999999998</c:v>
                </c:pt>
                <c:pt idx="4251">
                  <c:v>0.59726699999999999</c:v>
                </c:pt>
                <c:pt idx="4252">
                  <c:v>0.59726699999999999</c:v>
                </c:pt>
                <c:pt idx="4253">
                  <c:v>0.70264099999999996</c:v>
                </c:pt>
                <c:pt idx="4254">
                  <c:v>0.70264099999999996</c:v>
                </c:pt>
                <c:pt idx="4255">
                  <c:v>0.83841299999999996</c:v>
                </c:pt>
                <c:pt idx="4256">
                  <c:v>0.83841299999999996</c:v>
                </c:pt>
                <c:pt idx="4257">
                  <c:v>0.241096</c:v>
                </c:pt>
                <c:pt idx="4258">
                  <c:v>0.241096</c:v>
                </c:pt>
                <c:pt idx="4259">
                  <c:v>4.7516999999999997E-2</c:v>
                </c:pt>
                <c:pt idx="4260">
                  <c:v>4.7516999999999997E-2</c:v>
                </c:pt>
                <c:pt idx="4261">
                  <c:v>3.3829400000000003E-2</c:v>
                </c:pt>
                <c:pt idx="4262">
                  <c:v>3.3829400000000003E-2</c:v>
                </c:pt>
                <c:pt idx="4263">
                  <c:v>0.63272399999999995</c:v>
                </c:pt>
                <c:pt idx="4264">
                  <c:v>0.63272399999999995</c:v>
                </c:pt>
                <c:pt idx="4265">
                  <c:v>0.33510200000000001</c:v>
                </c:pt>
                <c:pt idx="4266">
                  <c:v>0.33510200000000001</c:v>
                </c:pt>
                <c:pt idx="4267">
                  <c:v>0.63225399999999998</c:v>
                </c:pt>
                <c:pt idx="4268">
                  <c:v>0.63225399999999998</c:v>
                </c:pt>
                <c:pt idx="4269">
                  <c:v>0.449158</c:v>
                </c:pt>
                <c:pt idx="4270">
                  <c:v>0.449158</c:v>
                </c:pt>
                <c:pt idx="4271">
                  <c:v>0.46702399999999999</c:v>
                </c:pt>
                <c:pt idx="4272">
                  <c:v>0.46702399999999999</c:v>
                </c:pt>
                <c:pt idx="4273">
                  <c:v>0.10058499999999999</c:v>
                </c:pt>
                <c:pt idx="4274">
                  <c:v>0.10058499999999999</c:v>
                </c:pt>
                <c:pt idx="4275">
                  <c:v>0.29917199999999999</c:v>
                </c:pt>
                <c:pt idx="4276">
                  <c:v>0.29917199999999999</c:v>
                </c:pt>
                <c:pt idx="4277">
                  <c:v>0.46016400000000002</c:v>
                </c:pt>
                <c:pt idx="4278">
                  <c:v>0.46016400000000002</c:v>
                </c:pt>
                <c:pt idx="4279">
                  <c:v>0.35064800000000002</c:v>
                </c:pt>
                <c:pt idx="4280">
                  <c:v>0.35064800000000002</c:v>
                </c:pt>
                <c:pt idx="4281">
                  <c:v>0.63339800000000002</c:v>
                </c:pt>
                <c:pt idx="4282">
                  <c:v>0.63339800000000002</c:v>
                </c:pt>
                <c:pt idx="4283">
                  <c:v>0.22486700000000001</c:v>
                </c:pt>
                <c:pt idx="4284">
                  <c:v>0.22486700000000001</c:v>
                </c:pt>
                <c:pt idx="4285">
                  <c:v>0.18704899999999999</c:v>
                </c:pt>
                <c:pt idx="4286">
                  <c:v>0.18704899999999999</c:v>
                </c:pt>
                <c:pt idx="4287">
                  <c:v>0.468337</c:v>
                </c:pt>
                <c:pt idx="4288">
                  <c:v>0.468337</c:v>
                </c:pt>
                <c:pt idx="4289">
                  <c:v>0.116353</c:v>
                </c:pt>
                <c:pt idx="4290">
                  <c:v>0.116353</c:v>
                </c:pt>
                <c:pt idx="4291">
                  <c:v>0.28912700000000002</c:v>
                </c:pt>
                <c:pt idx="4292">
                  <c:v>0.28912700000000002</c:v>
                </c:pt>
                <c:pt idx="4293">
                  <c:v>0.28786600000000001</c:v>
                </c:pt>
                <c:pt idx="4294">
                  <c:v>0.28786600000000001</c:v>
                </c:pt>
                <c:pt idx="4295">
                  <c:v>0.102258</c:v>
                </c:pt>
                <c:pt idx="4296">
                  <c:v>0.102258</c:v>
                </c:pt>
                <c:pt idx="4297">
                  <c:v>0.34675600000000001</c:v>
                </c:pt>
                <c:pt idx="4298">
                  <c:v>0.34675600000000001</c:v>
                </c:pt>
                <c:pt idx="4299">
                  <c:v>0.400501</c:v>
                </c:pt>
                <c:pt idx="4300">
                  <c:v>0.400501</c:v>
                </c:pt>
                <c:pt idx="4301">
                  <c:v>7.7245800000000003E-2</c:v>
                </c:pt>
                <c:pt idx="4302">
                  <c:v>7.7245800000000003E-2</c:v>
                </c:pt>
                <c:pt idx="4303">
                  <c:v>0.25756299999999999</c:v>
                </c:pt>
                <c:pt idx="4304">
                  <c:v>0.25756299999999999</c:v>
                </c:pt>
                <c:pt idx="4305">
                  <c:v>0.281532</c:v>
                </c:pt>
                <c:pt idx="4306">
                  <c:v>0.281532</c:v>
                </c:pt>
                <c:pt idx="4307">
                  <c:v>5.9962500000000002E-2</c:v>
                </c:pt>
                <c:pt idx="4308">
                  <c:v>5.9962500000000002E-2</c:v>
                </c:pt>
                <c:pt idx="4309">
                  <c:v>0.33193299999999998</c:v>
                </c:pt>
                <c:pt idx="4310">
                  <c:v>0.33193299999999998</c:v>
                </c:pt>
                <c:pt idx="4311">
                  <c:v>0.39687899999999998</c:v>
                </c:pt>
                <c:pt idx="4312">
                  <c:v>0.39687899999999998</c:v>
                </c:pt>
                <c:pt idx="4313">
                  <c:v>0.417408</c:v>
                </c:pt>
                <c:pt idx="4314">
                  <c:v>0.417408</c:v>
                </c:pt>
                <c:pt idx="4315">
                  <c:v>0.49349599999999999</c:v>
                </c:pt>
                <c:pt idx="4316">
                  <c:v>0.49349599999999999</c:v>
                </c:pt>
                <c:pt idx="4317">
                  <c:v>5.6500399999999999E-2</c:v>
                </c:pt>
                <c:pt idx="4318">
                  <c:v>5.6500399999999999E-2</c:v>
                </c:pt>
                <c:pt idx="4319">
                  <c:v>0.44689699999999999</c:v>
                </c:pt>
                <c:pt idx="4320">
                  <c:v>0.44689699999999999</c:v>
                </c:pt>
                <c:pt idx="4321">
                  <c:v>0.27860099999999999</c:v>
                </c:pt>
                <c:pt idx="4322">
                  <c:v>0.27860099999999999</c:v>
                </c:pt>
                <c:pt idx="4323">
                  <c:v>0.42438100000000001</c:v>
                </c:pt>
                <c:pt idx="4324">
                  <c:v>0.42438100000000001</c:v>
                </c:pt>
                <c:pt idx="4325">
                  <c:v>0.237869</c:v>
                </c:pt>
                <c:pt idx="4326">
                  <c:v>0.237869</c:v>
                </c:pt>
                <c:pt idx="4327">
                  <c:v>0.26658100000000001</c:v>
                </c:pt>
                <c:pt idx="4328">
                  <c:v>0.26658100000000001</c:v>
                </c:pt>
                <c:pt idx="4329">
                  <c:v>0.37865500000000002</c:v>
                </c:pt>
                <c:pt idx="4330">
                  <c:v>0.37865500000000002</c:v>
                </c:pt>
                <c:pt idx="4331">
                  <c:v>0.80518500000000004</c:v>
                </c:pt>
                <c:pt idx="4332">
                  <c:v>0.80518500000000004</c:v>
                </c:pt>
                <c:pt idx="4333">
                  <c:v>0.45311499999999999</c:v>
                </c:pt>
                <c:pt idx="4334">
                  <c:v>0.45311499999999999</c:v>
                </c:pt>
                <c:pt idx="4335">
                  <c:v>5.3146199999999998E-2</c:v>
                </c:pt>
                <c:pt idx="4336">
                  <c:v>5.3146199999999998E-2</c:v>
                </c:pt>
                <c:pt idx="4337">
                  <c:v>1.74424E-2</c:v>
                </c:pt>
                <c:pt idx="4338">
                  <c:v>1.74424E-2</c:v>
                </c:pt>
                <c:pt idx="4339">
                  <c:v>0.25708999999999999</c:v>
                </c:pt>
                <c:pt idx="4340">
                  <c:v>0.25708999999999999</c:v>
                </c:pt>
                <c:pt idx="4341">
                  <c:v>0.42952400000000002</c:v>
                </c:pt>
                <c:pt idx="4342">
                  <c:v>0.42952400000000002</c:v>
                </c:pt>
                <c:pt idx="4343">
                  <c:v>0.63308600000000004</c:v>
                </c:pt>
                <c:pt idx="4344">
                  <c:v>0.63308600000000004</c:v>
                </c:pt>
                <c:pt idx="4345">
                  <c:v>0.187304</c:v>
                </c:pt>
                <c:pt idx="4346">
                  <c:v>0.187304</c:v>
                </c:pt>
                <c:pt idx="4347">
                  <c:v>0.24579000000000001</c:v>
                </c:pt>
                <c:pt idx="4348">
                  <c:v>0.24579000000000001</c:v>
                </c:pt>
                <c:pt idx="4349">
                  <c:v>0.34518900000000002</c:v>
                </c:pt>
                <c:pt idx="4350">
                  <c:v>0.34518900000000002</c:v>
                </c:pt>
                <c:pt idx="4351">
                  <c:v>7.1963299999999994E-2</c:v>
                </c:pt>
                <c:pt idx="4352">
                  <c:v>7.1963299999999994E-2</c:v>
                </c:pt>
                <c:pt idx="4353">
                  <c:v>0.20297999999999999</c:v>
                </c:pt>
                <c:pt idx="4354">
                  <c:v>0.20297999999999999</c:v>
                </c:pt>
                <c:pt idx="4355">
                  <c:v>0.484012</c:v>
                </c:pt>
                <c:pt idx="4356">
                  <c:v>0.484012</c:v>
                </c:pt>
                <c:pt idx="4357">
                  <c:v>0.126803</c:v>
                </c:pt>
                <c:pt idx="4358">
                  <c:v>0.126803</c:v>
                </c:pt>
                <c:pt idx="4359">
                  <c:v>7.9986799999999997E-2</c:v>
                </c:pt>
                <c:pt idx="4360">
                  <c:v>7.9986799999999997E-2</c:v>
                </c:pt>
                <c:pt idx="4361">
                  <c:v>4.8142499999999998E-2</c:v>
                </c:pt>
                <c:pt idx="4362">
                  <c:v>4.8142499999999998E-2</c:v>
                </c:pt>
                <c:pt idx="4363">
                  <c:v>3.6162100000000003E-2</c:v>
                </c:pt>
                <c:pt idx="4364">
                  <c:v>3.6162100000000003E-2</c:v>
                </c:pt>
                <c:pt idx="4365">
                  <c:v>0.41039500000000001</c:v>
                </c:pt>
                <c:pt idx="4366">
                  <c:v>0.41039500000000001</c:v>
                </c:pt>
                <c:pt idx="4367">
                  <c:v>0.16622600000000001</c:v>
                </c:pt>
                <c:pt idx="4368">
                  <c:v>0.16622600000000001</c:v>
                </c:pt>
                <c:pt idx="4369">
                  <c:v>3.9209000000000001E-2</c:v>
                </c:pt>
                <c:pt idx="4370">
                  <c:v>3.9209000000000001E-2</c:v>
                </c:pt>
                <c:pt idx="4371">
                  <c:v>0.60033700000000001</c:v>
                </c:pt>
                <c:pt idx="4372">
                  <c:v>0.60033700000000001</c:v>
                </c:pt>
                <c:pt idx="4373">
                  <c:v>0.12858600000000001</c:v>
                </c:pt>
                <c:pt idx="4374">
                  <c:v>0.12858600000000001</c:v>
                </c:pt>
                <c:pt idx="4375">
                  <c:v>0.28969099999999998</c:v>
                </c:pt>
                <c:pt idx="4376">
                  <c:v>0.28969099999999998</c:v>
                </c:pt>
                <c:pt idx="4377">
                  <c:v>0.35079300000000002</c:v>
                </c:pt>
                <c:pt idx="4378">
                  <c:v>0.35079300000000002</c:v>
                </c:pt>
                <c:pt idx="4379">
                  <c:v>0.15781500000000001</c:v>
                </c:pt>
                <c:pt idx="4380">
                  <c:v>0.15781500000000001</c:v>
                </c:pt>
                <c:pt idx="4381">
                  <c:v>0.131157</c:v>
                </c:pt>
                <c:pt idx="4382">
                  <c:v>0.131157</c:v>
                </c:pt>
                <c:pt idx="4383">
                  <c:v>0.43569200000000002</c:v>
                </c:pt>
                <c:pt idx="4384">
                  <c:v>0.43569200000000002</c:v>
                </c:pt>
                <c:pt idx="4385">
                  <c:v>0.22309599999999999</c:v>
                </c:pt>
                <c:pt idx="4386">
                  <c:v>0.22309599999999999</c:v>
                </c:pt>
                <c:pt idx="4387">
                  <c:v>0.24868000000000001</c:v>
                </c:pt>
                <c:pt idx="4388">
                  <c:v>0.24868000000000001</c:v>
                </c:pt>
                <c:pt idx="4389">
                  <c:v>0.24512600000000001</c:v>
                </c:pt>
                <c:pt idx="4390">
                  <c:v>0.24512600000000001</c:v>
                </c:pt>
                <c:pt idx="4391">
                  <c:v>0.24845700000000001</c:v>
                </c:pt>
                <c:pt idx="4392">
                  <c:v>0.24845700000000001</c:v>
                </c:pt>
                <c:pt idx="4393">
                  <c:v>0.64191500000000001</c:v>
                </c:pt>
                <c:pt idx="4394">
                  <c:v>0.64191500000000001</c:v>
                </c:pt>
                <c:pt idx="4395">
                  <c:v>0.46994000000000002</c:v>
                </c:pt>
                <c:pt idx="4396">
                  <c:v>0.46994000000000002</c:v>
                </c:pt>
                <c:pt idx="4397">
                  <c:v>0.28421800000000003</c:v>
                </c:pt>
                <c:pt idx="4398">
                  <c:v>0.28421800000000003</c:v>
                </c:pt>
                <c:pt idx="4399">
                  <c:v>0.49870100000000001</c:v>
                </c:pt>
                <c:pt idx="4400">
                  <c:v>0.49870100000000001</c:v>
                </c:pt>
                <c:pt idx="4401">
                  <c:v>0.43905499999999997</c:v>
                </c:pt>
                <c:pt idx="4402">
                  <c:v>0.43905499999999997</c:v>
                </c:pt>
                <c:pt idx="4403">
                  <c:v>0.28659400000000002</c:v>
                </c:pt>
                <c:pt idx="4404">
                  <c:v>0.28659400000000002</c:v>
                </c:pt>
                <c:pt idx="4405">
                  <c:v>0.46068300000000001</c:v>
                </c:pt>
                <c:pt idx="4406">
                  <c:v>0.46068300000000001</c:v>
                </c:pt>
                <c:pt idx="4407">
                  <c:v>0.26308799999999999</c:v>
                </c:pt>
                <c:pt idx="4408">
                  <c:v>0.26308799999999999</c:v>
                </c:pt>
                <c:pt idx="4409">
                  <c:v>0.161657</c:v>
                </c:pt>
                <c:pt idx="4410">
                  <c:v>0.161657</c:v>
                </c:pt>
                <c:pt idx="4411">
                  <c:v>0.115342</c:v>
                </c:pt>
                <c:pt idx="4412">
                  <c:v>0.115342</c:v>
                </c:pt>
                <c:pt idx="4413">
                  <c:v>0.383913</c:v>
                </c:pt>
                <c:pt idx="4414">
                  <c:v>0.383913</c:v>
                </c:pt>
                <c:pt idx="4415">
                  <c:v>0.60080800000000001</c:v>
                </c:pt>
                <c:pt idx="4416">
                  <c:v>0.60080800000000001</c:v>
                </c:pt>
                <c:pt idx="4417">
                  <c:v>0.69245900000000005</c:v>
                </c:pt>
                <c:pt idx="4418">
                  <c:v>0.69245900000000005</c:v>
                </c:pt>
                <c:pt idx="4419">
                  <c:v>0.33102900000000002</c:v>
                </c:pt>
                <c:pt idx="4420">
                  <c:v>0.33102900000000002</c:v>
                </c:pt>
                <c:pt idx="4421">
                  <c:v>0.30653000000000002</c:v>
                </c:pt>
                <c:pt idx="4422">
                  <c:v>0.30653000000000002</c:v>
                </c:pt>
                <c:pt idx="4423">
                  <c:v>0.17788499999999999</c:v>
                </c:pt>
                <c:pt idx="4424">
                  <c:v>0.17788499999999999</c:v>
                </c:pt>
                <c:pt idx="4425">
                  <c:v>0.51854999999999996</c:v>
                </c:pt>
                <c:pt idx="4426">
                  <c:v>0.51854999999999996</c:v>
                </c:pt>
                <c:pt idx="4427">
                  <c:v>0.73460700000000001</c:v>
                </c:pt>
                <c:pt idx="4428">
                  <c:v>0.73460700000000001</c:v>
                </c:pt>
                <c:pt idx="4429">
                  <c:v>8.1840300000000005E-2</c:v>
                </c:pt>
                <c:pt idx="4430">
                  <c:v>8.1840300000000005E-2</c:v>
                </c:pt>
                <c:pt idx="4431">
                  <c:v>0.27468900000000002</c:v>
                </c:pt>
                <c:pt idx="4432">
                  <c:v>0.27468900000000002</c:v>
                </c:pt>
                <c:pt idx="4433">
                  <c:v>0.178511</c:v>
                </c:pt>
                <c:pt idx="4434">
                  <c:v>0.178511</c:v>
                </c:pt>
                <c:pt idx="4435">
                  <c:v>0.25109799999999999</c:v>
                </c:pt>
                <c:pt idx="4436">
                  <c:v>0.25109799999999999</c:v>
                </c:pt>
                <c:pt idx="4437">
                  <c:v>0.36666399999999999</c:v>
                </c:pt>
                <c:pt idx="4438">
                  <c:v>0.36666399999999999</c:v>
                </c:pt>
                <c:pt idx="4439">
                  <c:v>0.50725900000000002</c:v>
                </c:pt>
                <c:pt idx="4440">
                  <c:v>0.50725900000000002</c:v>
                </c:pt>
                <c:pt idx="4441">
                  <c:v>0.59380699999999997</c:v>
                </c:pt>
                <c:pt idx="4442">
                  <c:v>0.59380699999999997</c:v>
                </c:pt>
                <c:pt idx="4443">
                  <c:v>0.104174</c:v>
                </c:pt>
                <c:pt idx="4444">
                  <c:v>0.104174</c:v>
                </c:pt>
                <c:pt idx="4445">
                  <c:v>0.16650100000000001</c:v>
                </c:pt>
                <c:pt idx="4446">
                  <c:v>0.16650100000000001</c:v>
                </c:pt>
                <c:pt idx="4447">
                  <c:v>0.53014099999999997</c:v>
                </c:pt>
                <c:pt idx="4448">
                  <c:v>0.53014099999999997</c:v>
                </c:pt>
                <c:pt idx="4449">
                  <c:v>0.61273599999999995</c:v>
                </c:pt>
                <c:pt idx="4450">
                  <c:v>0.61273599999999995</c:v>
                </c:pt>
                <c:pt idx="4451">
                  <c:v>0.30431399999999997</c:v>
                </c:pt>
                <c:pt idx="4452">
                  <c:v>0.30431399999999997</c:v>
                </c:pt>
                <c:pt idx="4453">
                  <c:v>0.3387</c:v>
                </c:pt>
                <c:pt idx="4454">
                  <c:v>0.3387</c:v>
                </c:pt>
                <c:pt idx="4455">
                  <c:v>6.2433900000000001E-2</c:v>
                </c:pt>
                <c:pt idx="4456">
                  <c:v>6.2433900000000001E-2</c:v>
                </c:pt>
                <c:pt idx="4457">
                  <c:v>5.4615299999999999E-2</c:v>
                </c:pt>
                <c:pt idx="4458">
                  <c:v>5.4615299999999999E-2</c:v>
                </c:pt>
                <c:pt idx="4459">
                  <c:v>0.447272</c:v>
                </c:pt>
                <c:pt idx="4460">
                  <c:v>0.447272</c:v>
                </c:pt>
                <c:pt idx="4461">
                  <c:v>3.8086000000000002E-2</c:v>
                </c:pt>
                <c:pt idx="4462">
                  <c:v>3.8086000000000002E-2</c:v>
                </c:pt>
                <c:pt idx="4463">
                  <c:v>0.16537499999999999</c:v>
                </c:pt>
                <c:pt idx="4464">
                  <c:v>0.16537499999999999</c:v>
                </c:pt>
                <c:pt idx="4465">
                  <c:v>0.202907</c:v>
                </c:pt>
                <c:pt idx="4466">
                  <c:v>0.202907</c:v>
                </c:pt>
                <c:pt idx="4467">
                  <c:v>0.330569</c:v>
                </c:pt>
                <c:pt idx="4468">
                  <c:v>0.330569</c:v>
                </c:pt>
                <c:pt idx="4469">
                  <c:v>5.7536799999999999E-2</c:v>
                </c:pt>
                <c:pt idx="4470">
                  <c:v>5.7536799999999999E-2</c:v>
                </c:pt>
                <c:pt idx="4471">
                  <c:v>0.22650000000000001</c:v>
                </c:pt>
                <c:pt idx="4472">
                  <c:v>0.22650000000000001</c:v>
                </c:pt>
                <c:pt idx="4473">
                  <c:v>0.27939799999999998</c:v>
                </c:pt>
                <c:pt idx="4474">
                  <c:v>0.27939799999999998</c:v>
                </c:pt>
                <c:pt idx="4475">
                  <c:v>0.52165700000000004</c:v>
                </c:pt>
                <c:pt idx="4476">
                  <c:v>0.52165700000000004</c:v>
                </c:pt>
                <c:pt idx="4477">
                  <c:v>0.47412199999999999</c:v>
                </c:pt>
                <c:pt idx="4478">
                  <c:v>0.47412199999999999</c:v>
                </c:pt>
                <c:pt idx="4479">
                  <c:v>0.11572499999999999</c:v>
                </c:pt>
                <c:pt idx="4480">
                  <c:v>0.11572499999999999</c:v>
                </c:pt>
                <c:pt idx="4481">
                  <c:v>0.65896200000000005</c:v>
                </c:pt>
                <c:pt idx="4482">
                  <c:v>0.65896200000000005</c:v>
                </c:pt>
                <c:pt idx="4483">
                  <c:v>0.29461199999999999</c:v>
                </c:pt>
                <c:pt idx="4484">
                  <c:v>0.29461199999999999</c:v>
                </c:pt>
                <c:pt idx="4485">
                  <c:v>2.1560300000000001E-2</c:v>
                </c:pt>
                <c:pt idx="4486">
                  <c:v>2.1560300000000001E-2</c:v>
                </c:pt>
                <c:pt idx="4487">
                  <c:v>6.5074199999999999E-2</c:v>
                </c:pt>
                <c:pt idx="4488">
                  <c:v>6.5074199999999999E-2</c:v>
                </c:pt>
                <c:pt idx="4489">
                  <c:v>4.96722E-2</c:v>
                </c:pt>
                <c:pt idx="4490">
                  <c:v>4.96722E-2</c:v>
                </c:pt>
                <c:pt idx="4491">
                  <c:v>0.40110099999999999</c:v>
                </c:pt>
                <c:pt idx="4492">
                  <c:v>0.40110099999999999</c:v>
                </c:pt>
                <c:pt idx="4493">
                  <c:v>0.80989699999999998</c:v>
                </c:pt>
                <c:pt idx="4494">
                  <c:v>0.80989699999999998</c:v>
                </c:pt>
                <c:pt idx="4495">
                  <c:v>0.136238</c:v>
                </c:pt>
                <c:pt idx="4496">
                  <c:v>0.136238</c:v>
                </c:pt>
                <c:pt idx="4497">
                  <c:v>0.31811200000000001</c:v>
                </c:pt>
                <c:pt idx="4498">
                  <c:v>0.31811200000000001</c:v>
                </c:pt>
                <c:pt idx="4499">
                  <c:v>0.32083</c:v>
                </c:pt>
                <c:pt idx="4500">
                  <c:v>0.32083</c:v>
                </c:pt>
                <c:pt idx="4501">
                  <c:v>0.14277500000000001</c:v>
                </c:pt>
                <c:pt idx="4502">
                  <c:v>0.14277500000000001</c:v>
                </c:pt>
                <c:pt idx="4503">
                  <c:v>0.262239</c:v>
                </c:pt>
                <c:pt idx="4504">
                  <c:v>0.262239</c:v>
                </c:pt>
                <c:pt idx="4505">
                  <c:v>0.37346400000000002</c:v>
                </c:pt>
                <c:pt idx="4506">
                  <c:v>0.37346400000000002</c:v>
                </c:pt>
                <c:pt idx="4507">
                  <c:v>9.9717700000000006E-2</c:v>
                </c:pt>
                <c:pt idx="4508">
                  <c:v>9.9717700000000006E-2</c:v>
                </c:pt>
                <c:pt idx="4509">
                  <c:v>0.32667200000000002</c:v>
                </c:pt>
                <c:pt idx="4510">
                  <c:v>0.32667200000000002</c:v>
                </c:pt>
                <c:pt idx="4511">
                  <c:v>0.41871000000000003</c:v>
                </c:pt>
                <c:pt idx="4512">
                  <c:v>0.41871000000000003</c:v>
                </c:pt>
                <c:pt idx="4513">
                  <c:v>0.29613699999999998</c:v>
                </c:pt>
                <c:pt idx="4514">
                  <c:v>0.29613699999999998</c:v>
                </c:pt>
                <c:pt idx="4515">
                  <c:v>0.391731</c:v>
                </c:pt>
                <c:pt idx="4516">
                  <c:v>0.391731</c:v>
                </c:pt>
                <c:pt idx="4517">
                  <c:v>0.106528</c:v>
                </c:pt>
                <c:pt idx="4518">
                  <c:v>0.106528</c:v>
                </c:pt>
                <c:pt idx="4519">
                  <c:v>0.53098100000000004</c:v>
                </c:pt>
                <c:pt idx="4520">
                  <c:v>0.53098100000000004</c:v>
                </c:pt>
                <c:pt idx="4521">
                  <c:v>0.50990000000000002</c:v>
                </c:pt>
                <c:pt idx="4522">
                  <c:v>0.50990000000000002</c:v>
                </c:pt>
                <c:pt idx="4523">
                  <c:v>0.15765000000000001</c:v>
                </c:pt>
                <c:pt idx="4524">
                  <c:v>0.15765000000000001</c:v>
                </c:pt>
                <c:pt idx="4525">
                  <c:v>0.582152</c:v>
                </c:pt>
                <c:pt idx="4526">
                  <c:v>0.582152</c:v>
                </c:pt>
                <c:pt idx="4527">
                  <c:v>0.15740399999999999</c:v>
                </c:pt>
                <c:pt idx="4528">
                  <c:v>0.15740399999999999</c:v>
                </c:pt>
                <c:pt idx="4529">
                  <c:v>0.36813099999999999</c:v>
                </c:pt>
                <c:pt idx="4530">
                  <c:v>0.36813099999999999</c:v>
                </c:pt>
                <c:pt idx="4531">
                  <c:v>0.42655100000000001</c:v>
                </c:pt>
                <c:pt idx="4532">
                  <c:v>0.42655100000000001</c:v>
                </c:pt>
                <c:pt idx="4533">
                  <c:v>0.46814</c:v>
                </c:pt>
                <c:pt idx="4534">
                  <c:v>0.46814</c:v>
                </c:pt>
                <c:pt idx="4535">
                  <c:v>0.27973900000000002</c:v>
                </c:pt>
                <c:pt idx="4536">
                  <c:v>0.27973900000000002</c:v>
                </c:pt>
                <c:pt idx="4537">
                  <c:v>0.42365799999999998</c:v>
                </c:pt>
                <c:pt idx="4538">
                  <c:v>0.42365799999999998</c:v>
                </c:pt>
                <c:pt idx="4539">
                  <c:v>0.101968</c:v>
                </c:pt>
                <c:pt idx="4540">
                  <c:v>0.101968</c:v>
                </c:pt>
                <c:pt idx="4541">
                  <c:v>0.182666</c:v>
                </c:pt>
                <c:pt idx="4542">
                  <c:v>0.182666</c:v>
                </c:pt>
                <c:pt idx="4543">
                  <c:v>0.19590199999999999</c:v>
                </c:pt>
                <c:pt idx="4544">
                  <c:v>0.19590199999999999</c:v>
                </c:pt>
                <c:pt idx="4545">
                  <c:v>0.46459499999999998</c:v>
                </c:pt>
                <c:pt idx="4546">
                  <c:v>0.46459499999999998</c:v>
                </c:pt>
                <c:pt idx="4547">
                  <c:v>0.34986</c:v>
                </c:pt>
                <c:pt idx="4548">
                  <c:v>0.34986</c:v>
                </c:pt>
                <c:pt idx="4549">
                  <c:v>0.30974200000000002</c:v>
                </c:pt>
                <c:pt idx="4550">
                  <c:v>0.30974200000000002</c:v>
                </c:pt>
                <c:pt idx="4551">
                  <c:v>0.231824</c:v>
                </c:pt>
                <c:pt idx="4552">
                  <c:v>0.231824</c:v>
                </c:pt>
                <c:pt idx="4553">
                  <c:v>1.28962E-2</c:v>
                </c:pt>
                <c:pt idx="4554">
                  <c:v>1.28962E-2</c:v>
                </c:pt>
                <c:pt idx="4555">
                  <c:v>6.1564000000000001E-2</c:v>
                </c:pt>
                <c:pt idx="4556">
                  <c:v>6.1564000000000001E-2</c:v>
                </c:pt>
                <c:pt idx="4557">
                  <c:v>0.33441599999999999</c:v>
                </c:pt>
                <c:pt idx="4558">
                  <c:v>0.33441599999999999</c:v>
                </c:pt>
                <c:pt idx="4559">
                  <c:v>0.30228899999999997</c:v>
                </c:pt>
                <c:pt idx="4560">
                  <c:v>0.30228899999999997</c:v>
                </c:pt>
                <c:pt idx="4561">
                  <c:v>0.46478599999999998</c:v>
                </c:pt>
                <c:pt idx="4562">
                  <c:v>0.46478599999999998</c:v>
                </c:pt>
                <c:pt idx="4563">
                  <c:v>0.10022399999999999</c:v>
                </c:pt>
                <c:pt idx="4564">
                  <c:v>0.10022399999999999</c:v>
                </c:pt>
                <c:pt idx="4565">
                  <c:v>0.11922000000000001</c:v>
                </c:pt>
                <c:pt idx="4566">
                  <c:v>0.11922000000000001</c:v>
                </c:pt>
                <c:pt idx="4567">
                  <c:v>0.46596900000000002</c:v>
                </c:pt>
                <c:pt idx="4568">
                  <c:v>0.46596900000000002</c:v>
                </c:pt>
                <c:pt idx="4569">
                  <c:v>0.47761399999999998</c:v>
                </c:pt>
                <c:pt idx="4570">
                  <c:v>0.47761399999999998</c:v>
                </c:pt>
                <c:pt idx="4571">
                  <c:v>0.62181699999999995</c:v>
                </c:pt>
                <c:pt idx="4572">
                  <c:v>0.62181699999999995</c:v>
                </c:pt>
                <c:pt idx="4573">
                  <c:v>0.243612</c:v>
                </c:pt>
                <c:pt idx="4574">
                  <c:v>0.243612</c:v>
                </c:pt>
                <c:pt idx="4575">
                  <c:v>0.716395</c:v>
                </c:pt>
                <c:pt idx="4576">
                  <c:v>0.716395</c:v>
                </c:pt>
                <c:pt idx="4577">
                  <c:v>0.35008</c:v>
                </c:pt>
                <c:pt idx="4578">
                  <c:v>0.35008</c:v>
                </c:pt>
                <c:pt idx="4579">
                  <c:v>0.14075299999999999</c:v>
                </c:pt>
                <c:pt idx="4580">
                  <c:v>0.14075299999999999</c:v>
                </c:pt>
                <c:pt idx="4581">
                  <c:v>0.44626399999999999</c:v>
                </c:pt>
                <c:pt idx="4582">
                  <c:v>0.44626399999999999</c:v>
                </c:pt>
                <c:pt idx="4583">
                  <c:v>0.208763</c:v>
                </c:pt>
                <c:pt idx="4584">
                  <c:v>0.208763</c:v>
                </c:pt>
                <c:pt idx="4585">
                  <c:v>0.51586699999999996</c:v>
                </c:pt>
                <c:pt idx="4586">
                  <c:v>0.51586699999999996</c:v>
                </c:pt>
                <c:pt idx="4587">
                  <c:v>0.42532300000000001</c:v>
                </c:pt>
                <c:pt idx="4588">
                  <c:v>0.42532300000000001</c:v>
                </c:pt>
                <c:pt idx="4589">
                  <c:v>7.8325900000000004E-3</c:v>
                </c:pt>
                <c:pt idx="4590">
                  <c:v>7.8325900000000004E-3</c:v>
                </c:pt>
                <c:pt idx="4591">
                  <c:v>0.38153700000000002</c:v>
                </c:pt>
                <c:pt idx="4592">
                  <c:v>0.38153700000000002</c:v>
                </c:pt>
                <c:pt idx="4593">
                  <c:v>0.14210500000000001</c:v>
                </c:pt>
                <c:pt idx="4594">
                  <c:v>0.14210500000000001</c:v>
                </c:pt>
                <c:pt idx="4595">
                  <c:v>0.11118599999999999</c:v>
                </c:pt>
                <c:pt idx="4596">
                  <c:v>0.11118599999999999</c:v>
                </c:pt>
                <c:pt idx="4597">
                  <c:v>0.184839</c:v>
                </c:pt>
                <c:pt idx="4598">
                  <c:v>0.184839</c:v>
                </c:pt>
                <c:pt idx="4599">
                  <c:v>0.411715</c:v>
                </c:pt>
                <c:pt idx="4600">
                  <c:v>0.411715</c:v>
                </c:pt>
                <c:pt idx="4601">
                  <c:v>0.108415</c:v>
                </c:pt>
                <c:pt idx="4602">
                  <c:v>0.108415</c:v>
                </c:pt>
                <c:pt idx="4603">
                  <c:v>0.18368799999999999</c:v>
                </c:pt>
                <c:pt idx="4604">
                  <c:v>0.18368799999999999</c:v>
                </c:pt>
                <c:pt idx="4605">
                  <c:v>0.27325700000000003</c:v>
                </c:pt>
                <c:pt idx="4606">
                  <c:v>0.27325700000000003</c:v>
                </c:pt>
                <c:pt idx="4607">
                  <c:v>0.32402900000000001</c:v>
                </c:pt>
                <c:pt idx="4608">
                  <c:v>0.32402900000000001</c:v>
                </c:pt>
                <c:pt idx="4609">
                  <c:v>0.20375799999999999</c:v>
                </c:pt>
                <c:pt idx="4610">
                  <c:v>0.20375799999999999</c:v>
                </c:pt>
                <c:pt idx="4611">
                  <c:v>0.19245899999999999</c:v>
                </c:pt>
                <c:pt idx="4612">
                  <c:v>0.19245899999999999</c:v>
                </c:pt>
                <c:pt idx="4613">
                  <c:v>0.77277200000000001</c:v>
                </c:pt>
                <c:pt idx="4614">
                  <c:v>0.77277200000000001</c:v>
                </c:pt>
                <c:pt idx="4615">
                  <c:v>0.24383299999999999</c:v>
                </c:pt>
                <c:pt idx="4616">
                  <c:v>0.24383299999999999</c:v>
                </c:pt>
                <c:pt idx="4617">
                  <c:v>0.300626</c:v>
                </c:pt>
                <c:pt idx="4618">
                  <c:v>0.300626</c:v>
                </c:pt>
                <c:pt idx="4619">
                  <c:v>0.13627600000000001</c:v>
                </c:pt>
                <c:pt idx="4620">
                  <c:v>0.13627600000000001</c:v>
                </c:pt>
                <c:pt idx="4621">
                  <c:v>0.19151099999999999</c:v>
                </c:pt>
                <c:pt idx="4622">
                  <c:v>0.19151099999999999</c:v>
                </c:pt>
                <c:pt idx="4623">
                  <c:v>0.247699</c:v>
                </c:pt>
                <c:pt idx="4624">
                  <c:v>0.247699</c:v>
                </c:pt>
                <c:pt idx="4625">
                  <c:v>0.24307899999999999</c:v>
                </c:pt>
                <c:pt idx="4626">
                  <c:v>0.24307899999999999</c:v>
                </c:pt>
                <c:pt idx="4627">
                  <c:v>0.79224499999999998</c:v>
                </c:pt>
                <c:pt idx="4628">
                  <c:v>0.79224499999999998</c:v>
                </c:pt>
                <c:pt idx="4629">
                  <c:v>0.350302</c:v>
                </c:pt>
                <c:pt idx="4630">
                  <c:v>0.350302</c:v>
                </c:pt>
                <c:pt idx="4631">
                  <c:v>0.36941499999999999</c:v>
                </c:pt>
                <c:pt idx="4632">
                  <c:v>0.36941499999999999</c:v>
                </c:pt>
                <c:pt idx="4633">
                  <c:v>0.15090700000000001</c:v>
                </c:pt>
                <c:pt idx="4634">
                  <c:v>0.15090700000000001</c:v>
                </c:pt>
                <c:pt idx="4635">
                  <c:v>0.86931400000000003</c:v>
                </c:pt>
                <c:pt idx="4636">
                  <c:v>0.86931400000000003</c:v>
                </c:pt>
                <c:pt idx="4637">
                  <c:v>0.55563499999999999</c:v>
                </c:pt>
                <c:pt idx="4638">
                  <c:v>0.55563499999999999</c:v>
                </c:pt>
                <c:pt idx="4639">
                  <c:v>0.58635800000000005</c:v>
                </c:pt>
                <c:pt idx="4640">
                  <c:v>0.58635800000000005</c:v>
                </c:pt>
                <c:pt idx="4641">
                  <c:v>0.30499500000000002</c:v>
                </c:pt>
                <c:pt idx="4642">
                  <c:v>0.30499500000000002</c:v>
                </c:pt>
                <c:pt idx="4643">
                  <c:v>0.50314300000000001</c:v>
                </c:pt>
                <c:pt idx="4644">
                  <c:v>0.50314300000000001</c:v>
                </c:pt>
                <c:pt idx="4645">
                  <c:v>5.52162E-2</c:v>
                </c:pt>
                <c:pt idx="4646">
                  <c:v>5.52162E-2</c:v>
                </c:pt>
                <c:pt idx="4647">
                  <c:v>1.93054E-2</c:v>
                </c:pt>
                <c:pt idx="4648">
                  <c:v>1.93054E-2</c:v>
                </c:pt>
                <c:pt idx="4649">
                  <c:v>0.49754799999999999</c:v>
                </c:pt>
                <c:pt idx="4650">
                  <c:v>0.49754799999999999</c:v>
                </c:pt>
                <c:pt idx="4651">
                  <c:v>0.28455599999999998</c:v>
                </c:pt>
                <c:pt idx="4652">
                  <c:v>0.28455599999999998</c:v>
                </c:pt>
                <c:pt idx="4653">
                  <c:v>0.825604</c:v>
                </c:pt>
                <c:pt idx="4654">
                  <c:v>0.825604</c:v>
                </c:pt>
                <c:pt idx="4655">
                  <c:v>0.11400200000000001</c:v>
                </c:pt>
                <c:pt idx="4656">
                  <c:v>0.11400200000000001</c:v>
                </c:pt>
                <c:pt idx="4657">
                  <c:v>0.47646500000000003</c:v>
                </c:pt>
                <c:pt idx="4658">
                  <c:v>0.47646500000000003</c:v>
                </c:pt>
                <c:pt idx="4659">
                  <c:v>0.24593999999999999</c:v>
                </c:pt>
                <c:pt idx="4660">
                  <c:v>0.24593999999999999</c:v>
                </c:pt>
                <c:pt idx="4661">
                  <c:v>0.153338</c:v>
                </c:pt>
                <c:pt idx="4662">
                  <c:v>0.153338</c:v>
                </c:pt>
                <c:pt idx="4663">
                  <c:v>0.15209400000000001</c:v>
                </c:pt>
                <c:pt idx="4664">
                  <c:v>0.15209400000000001</c:v>
                </c:pt>
                <c:pt idx="4665">
                  <c:v>0.22841900000000001</c:v>
                </c:pt>
                <c:pt idx="4666">
                  <c:v>0.22841900000000001</c:v>
                </c:pt>
                <c:pt idx="4667">
                  <c:v>0.50988199999999995</c:v>
                </c:pt>
                <c:pt idx="4668">
                  <c:v>0.50988199999999995</c:v>
                </c:pt>
                <c:pt idx="4669">
                  <c:v>0.34170800000000001</c:v>
                </c:pt>
                <c:pt idx="4670">
                  <c:v>0.34170800000000001</c:v>
                </c:pt>
                <c:pt idx="4671">
                  <c:v>0.46277099999999999</c:v>
                </c:pt>
                <c:pt idx="4672">
                  <c:v>0.46277099999999999</c:v>
                </c:pt>
                <c:pt idx="4673">
                  <c:v>0.54441499999999998</c:v>
                </c:pt>
                <c:pt idx="4674">
                  <c:v>0.54441499999999998</c:v>
                </c:pt>
                <c:pt idx="4675">
                  <c:v>0.43554999999999999</c:v>
                </c:pt>
                <c:pt idx="4676">
                  <c:v>0.43554999999999999</c:v>
                </c:pt>
                <c:pt idx="4677">
                  <c:v>0.74646400000000002</c:v>
                </c:pt>
                <c:pt idx="4678">
                  <c:v>0.74646400000000002</c:v>
                </c:pt>
                <c:pt idx="4679">
                  <c:v>0.77478800000000003</c:v>
                </c:pt>
                <c:pt idx="4680">
                  <c:v>0.77478800000000003</c:v>
                </c:pt>
                <c:pt idx="4681">
                  <c:v>0.25680999999999998</c:v>
                </c:pt>
                <c:pt idx="4682">
                  <c:v>0.25680999999999998</c:v>
                </c:pt>
                <c:pt idx="4683">
                  <c:v>0.21962599999999999</c:v>
                </c:pt>
                <c:pt idx="4684">
                  <c:v>0.21962599999999999</c:v>
                </c:pt>
                <c:pt idx="4685">
                  <c:v>0.117949</c:v>
                </c:pt>
                <c:pt idx="4686">
                  <c:v>0.117949</c:v>
                </c:pt>
                <c:pt idx="4687">
                  <c:v>0.243612</c:v>
                </c:pt>
                <c:pt idx="4688">
                  <c:v>0.243612</c:v>
                </c:pt>
                <c:pt idx="4689">
                  <c:v>0.27749400000000002</c:v>
                </c:pt>
                <c:pt idx="4690">
                  <c:v>0.27749400000000002</c:v>
                </c:pt>
                <c:pt idx="4691">
                  <c:v>0.23175399999999999</c:v>
                </c:pt>
                <c:pt idx="4692">
                  <c:v>0.23175399999999999</c:v>
                </c:pt>
                <c:pt idx="4693">
                  <c:v>0.55543500000000001</c:v>
                </c:pt>
                <c:pt idx="4694">
                  <c:v>0.55543500000000001</c:v>
                </c:pt>
                <c:pt idx="4695">
                  <c:v>0.33801100000000001</c:v>
                </c:pt>
                <c:pt idx="4696">
                  <c:v>0.33801100000000001</c:v>
                </c:pt>
                <c:pt idx="4697">
                  <c:v>0.16662199999999999</c:v>
                </c:pt>
                <c:pt idx="4698">
                  <c:v>0.16662199999999999</c:v>
                </c:pt>
                <c:pt idx="4699">
                  <c:v>0.576816</c:v>
                </c:pt>
                <c:pt idx="4700">
                  <c:v>0.576816</c:v>
                </c:pt>
                <c:pt idx="4701">
                  <c:v>0.39680300000000002</c:v>
                </c:pt>
                <c:pt idx="4702">
                  <c:v>0.39680300000000002</c:v>
                </c:pt>
                <c:pt idx="4703">
                  <c:v>0.60548299999999999</c:v>
                </c:pt>
                <c:pt idx="4704">
                  <c:v>0.60548299999999999</c:v>
                </c:pt>
                <c:pt idx="4705">
                  <c:v>0.165045</c:v>
                </c:pt>
                <c:pt idx="4706">
                  <c:v>0.165045</c:v>
                </c:pt>
                <c:pt idx="4707">
                  <c:v>0.90738700000000005</c:v>
                </c:pt>
                <c:pt idx="4708">
                  <c:v>0.90738700000000005</c:v>
                </c:pt>
                <c:pt idx="4709">
                  <c:v>0.50207199999999996</c:v>
                </c:pt>
                <c:pt idx="4710">
                  <c:v>0.50207199999999996</c:v>
                </c:pt>
                <c:pt idx="4711">
                  <c:v>0.24302799999999999</c:v>
                </c:pt>
                <c:pt idx="4712">
                  <c:v>0.24302799999999999</c:v>
                </c:pt>
                <c:pt idx="4713">
                  <c:v>0.19240099999999999</c:v>
                </c:pt>
                <c:pt idx="4714">
                  <c:v>0.19240099999999999</c:v>
                </c:pt>
                <c:pt idx="4715">
                  <c:v>0.25711099999999998</c:v>
                </c:pt>
                <c:pt idx="4716">
                  <c:v>0.25711099999999998</c:v>
                </c:pt>
                <c:pt idx="4717">
                  <c:v>0.41922399999999999</c:v>
                </c:pt>
                <c:pt idx="4718">
                  <c:v>0.41922399999999999</c:v>
                </c:pt>
                <c:pt idx="4719">
                  <c:v>0.40710600000000002</c:v>
                </c:pt>
                <c:pt idx="4720">
                  <c:v>0.40710600000000002</c:v>
                </c:pt>
                <c:pt idx="4721">
                  <c:v>0.141982</c:v>
                </c:pt>
                <c:pt idx="4722">
                  <c:v>0.141982</c:v>
                </c:pt>
                <c:pt idx="4723">
                  <c:v>6.2526300000000007E-2</c:v>
                </c:pt>
                <c:pt idx="4724">
                  <c:v>6.2526300000000007E-2</c:v>
                </c:pt>
                <c:pt idx="4725">
                  <c:v>0.16403300000000001</c:v>
                </c:pt>
                <c:pt idx="4726">
                  <c:v>0.16403300000000001</c:v>
                </c:pt>
                <c:pt idx="4727">
                  <c:v>0.25712800000000002</c:v>
                </c:pt>
                <c:pt idx="4728">
                  <c:v>0.25712800000000002</c:v>
                </c:pt>
                <c:pt idx="4729">
                  <c:v>9.8807000000000006E-2</c:v>
                </c:pt>
                <c:pt idx="4730">
                  <c:v>9.8807000000000006E-2</c:v>
                </c:pt>
                <c:pt idx="4731">
                  <c:v>0.34206500000000001</c:v>
                </c:pt>
                <c:pt idx="4732">
                  <c:v>0.34206500000000001</c:v>
                </c:pt>
                <c:pt idx="4733">
                  <c:v>0.72301099999999996</c:v>
                </c:pt>
                <c:pt idx="4734">
                  <c:v>0.72301099999999996</c:v>
                </c:pt>
                <c:pt idx="4735">
                  <c:v>2.54144E-2</c:v>
                </c:pt>
                <c:pt idx="4736">
                  <c:v>2.54144E-2</c:v>
                </c:pt>
                <c:pt idx="4737">
                  <c:v>0.56064400000000003</c:v>
                </c:pt>
                <c:pt idx="4738">
                  <c:v>0.56064400000000003</c:v>
                </c:pt>
                <c:pt idx="4739">
                  <c:v>0.144258</c:v>
                </c:pt>
                <c:pt idx="4740">
                  <c:v>0.144258</c:v>
                </c:pt>
                <c:pt idx="4741">
                  <c:v>0.60628199999999999</c:v>
                </c:pt>
                <c:pt idx="4742">
                  <c:v>0.60628199999999999</c:v>
                </c:pt>
                <c:pt idx="4743">
                  <c:v>0.15839600000000001</c:v>
                </c:pt>
                <c:pt idx="4744">
                  <c:v>0.15839600000000001</c:v>
                </c:pt>
                <c:pt idx="4745">
                  <c:v>0.23243</c:v>
                </c:pt>
                <c:pt idx="4746">
                  <c:v>0.23243</c:v>
                </c:pt>
                <c:pt idx="4747">
                  <c:v>0.17966499999999999</c:v>
                </c:pt>
                <c:pt idx="4748">
                  <c:v>0.17966499999999999</c:v>
                </c:pt>
                <c:pt idx="4749">
                  <c:v>0.128584</c:v>
                </c:pt>
                <c:pt idx="4750">
                  <c:v>0.128584</c:v>
                </c:pt>
                <c:pt idx="4751">
                  <c:v>0.37115599999999999</c:v>
                </c:pt>
                <c:pt idx="4752">
                  <c:v>0.37115599999999999</c:v>
                </c:pt>
                <c:pt idx="4753">
                  <c:v>0.20260500000000001</c:v>
                </c:pt>
                <c:pt idx="4754">
                  <c:v>0.20260500000000001</c:v>
                </c:pt>
                <c:pt idx="4755">
                  <c:v>0.31931199999999998</c:v>
                </c:pt>
                <c:pt idx="4756">
                  <c:v>0.31931199999999998</c:v>
                </c:pt>
                <c:pt idx="4757">
                  <c:v>0.151003</c:v>
                </c:pt>
                <c:pt idx="4758">
                  <c:v>0.151003</c:v>
                </c:pt>
                <c:pt idx="4759">
                  <c:v>0.32049699999999998</c:v>
                </c:pt>
                <c:pt idx="4760">
                  <c:v>0.32049699999999998</c:v>
                </c:pt>
                <c:pt idx="4761">
                  <c:v>0.29376799999999997</c:v>
                </c:pt>
                <c:pt idx="4762">
                  <c:v>0.29376799999999997</c:v>
                </c:pt>
                <c:pt idx="4763">
                  <c:v>0.26078499999999999</c:v>
                </c:pt>
                <c:pt idx="4764">
                  <c:v>0.26078499999999999</c:v>
                </c:pt>
                <c:pt idx="4765">
                  <c:v>8.5260799999999998E-2</c:v>
                </c:pt>
                <c:pt idx="4766">
                  <c:v>8.5260799999999998E-2</c:v>
                </c:pt>
                <c:pt idx="4767">
                  <c:v>0.19326099999999999</c:v>
                </c:pt>
                <c:pt idx="4768">
                  <c:v>0.19326099999999999</c:v>
                </c:pt>
                <c:pt idx="4769">
                  <c:v>0.497805</c:v>
                </c:pt>
                <c:pt idx="4770">
                  <c:v>0.497805</c:v>
                </c:pt>
                <c:pt idx="4771">
                  <c:v>0.28247100000000003</c:v>
                </c:pt>
                <c:pt idx="4772">
                  <c:v>0.28247100000000003</c:v>
                </c:pt>
                <c:pt idx="4773">
                  <c:v>0.27751999999999999</c:v>
                </c:pt>
                <c:pt idx="4774">
                  <c:v>0.27751999999999999</c:v>
                </c:pt>
                <c:pt idx="4775">
                  <c:v>0.15301899999999999</c:v>
                </c:pt>
                <c:pt idx="4776">
                  <c:v>0.15301899999999999</c:v>
                </c:pt>
                <c:pt idx="4777">
                  <c:v>0.56383300000000003</c:v>
                </c:pt>
                <c:pt idx="4778">
                  <c:v>0.56383300000000003</c:v>
                </c:pt>
                <c:pt idx="4779">
                  <c:v>0.34613699999999997</c:v>
                </c:pt>
                <c:pt idx="4780">
                  <c:v>0.34613699999999997</c:v>
                </c:pt>
                <c:pt idx="4781">
                  <c:v>0.12418999999999999</c:v>
                </c:pt>
                <c:pt idx="4782">
                  <c:v>0.12418999999999999</c:v>
                </c:pt>
                <c:pt idx="4783">
                  <c:v>9.3715199999999999E-2</c:v>
                </c:pt>
                <c:pt idx="4784">
                  <c:v>9.3715199999999999E-2</c:v>
                </c:pt>
                <c:pt idx="4785">
                  <c:v>0.492477</c:v>
                </c:pt>
                <c:pt idx="4786">
                  <c:v>0.492477</c:v>
                </c:pt>
                <c:pt idx="4787">
                  <c:v>6.6707699999999995E-2</c:v>
                </c:pt>
                <c:pt idx="4788">
                  <c:v>6.6707699999999995E-2</c:v>
                </c:pt>
                <c:pt idx="4789">
                  <c:v>0.46144200000000002</c:v>
                </c:pt>
                <c:pt idx="4790">
                  <c:v>0.46144200000000002</c:v>
                </c:pt>
                <c:pt idx="4791">
                  <c:v>0.237288</c:v>
                </c:pt>
                <c:pt idx="4792">
                  <c:v>0.237288</c:v>
                </c:pt>
                <c:pt idx="4793">
                  <c:v>0.103936</c:v>
                </c:pt>
                <c:pt idx="4794">
                  <c:v>0.103936</c:v>
                </c:pt>
                <c:pt idx="4795">
                  <c:v>0.17871799999999999</c:v>
                </c:pt>
                <c:pt idx="4796">
                  <c:v>0.17871799999999999</c:v>
                </c:pt>
                <c:pt idx="4797">
                  <c:v>0.50672200000000001</c:v>
                </c:pt>
                <c:pt idx="4798">
                  <c:v>0.50672200000000001</c:v>
                </c:pt>
                <c:pt idx="4799">
                  <c:v>0.24826699999999999</c:v>
                </c:pt>
                <c:pt idx="4800">
                  <c:v>0.24826699999999999</c:v>
                </c:pt>
                <c:pt idx="4801">
                  <c:v>0.53761199999999998</c:v>
                </c:pt>
                <c:pt idx="4802">
                  <c:v>0.53761199999999998</c:v>
                </c:pt>
                <c:pt idx="4803">
                  <c:v>0.175482</c:v>
                </c:pt>
                <c:pt idx="4804">
                  <c:v>0.175482</c:v>
                </c:pt>
                <c:pt idx="4805">
                  <c:v>0.55414600000000003</c:v>
                </c:pt>
                <c:pt idx="4806">
                  <c:v>0.55414600000000003</c:v>
                </c:pt>
                <c:pt idx="4807">
                  <c:v>7.8245200000000001E-2</c:v>
                </c:pt>
                <c:pt idx="4808">
                  <c:v>7.8245200000000001E-2</c:v>
                </c:pt>
                <c:pt idx="4809">
                  <c:v>0.44023099999999998</c:v>
                </c:pt>
                <c:pt idx="4810">
                  <c:v>0.44023099999999998</c:v>
                </c:pt>
                <c:pt idx="4811">
                  <c:v>4.7674800000000003E-2</c:v>
                </c:pt>
                <c:pt idx="4812">
                  <c:v>4.7674800000000003E-2</c:v>
                </c:pt>
                <c:pt idx="4813">
                  <c:v>0.32417200000000002</c:v>
                </c:pt>
                <c:pt idx="4814">
                  <c:v>0.32417200000000002</c:v>
                </c:pt>
                <c:pt idx="4815">
                  <c:v>0.43934299999999998</c:v>
                </c:pt>
                <c:pt idx="4816">
                  <c:v>0.43934299999999998</c:v>
                </c:pt>
                <c:pt idx="4817">
                  <c:v>0.123013</c:v>
                </c:pt>
                <c:pt idx="4818">
                  <c:v>0.123013</c:v>
                </c:pt>
                <c:pt idx="4819">
                  <c:v>9.8922800000000005E-2</c:v>
                </c:pt>
                <c:pt idx="4820">
                  <c:v>9.8922800000000005E-2</c:v>
                </c:pt>
                <c:pt idx="4821">
                  <c:v>0.16670199999999999</c:v>
                </c:pt>
                <c:pt idx="4822">
                  <c:v>0.16670199999999999</c:v>
                </c:pt>
                <c:pt idx="4823">
                  <c:v>0.20510500000000001</c:v>
                </c:pt>
                <c:pt idx="4824">
                  <c:v>0.20510500000000001</c:v>
                </c:pt>
                <c:pt idx="4825">
                  <c:v>0.381911</c:v>
                </c:pt>
                <c:pt idx="4826">
                  <c:v>0.381911</c:v>
                </c:pt>
                <c:pt idx="4827">
                  <c:v>4.0184499999999998E-2</c:v>
                </c:pt>
                <c:pt idx="4828">
                  <c:v>4.0184499999999998E-2</c:v>
                </c:pt>
                <c:pt idx="4829">
                  <c:v>7.8185400000000002E-2</c:v>
                </c:pt>
                <c:pt idx="4830">
                  <c:v>7.8185400000000002E-2</c:v>
                </c:pt>
                <c:pt idx="4831">
                  <c:v>0.19237499999999999</c:v>
                </c:pt>
                <c:pt idx="4832">
                  <c:v>0.19237499999999999</c:v>
                </c:pt>
                <c:pt idx="4833">
                  <c:v>0.12152</c:v>
                </c:pt>
                <c:pt idx="4834">
                  <c:v>0.12152</c:v>
                </c:pt>
                <c:pt idx="4835">
                  <c:v>0.37561699999999998</c:v>
                </c:pt>
                <c:pt idx="4836">
                  <c:v>0.37561699999999998</c:v>
                </c:pt>
                <c:pt idx="4837">
                  <c:v>0.63588999999999996</c:v>
                </c:pt>
                <c:pt idx="4838">
                  <c:v>0.63588999999999996</c:v>
                </c:pt>
                <c:pt idx="4839">
                  <c:v>0.66239599999999998</c:v>
                </c:pt>
                <c:pt idx="4840">
                  <c:v>0.66239599999999998</c:v>
                </c:pt>
                <c:pt idx="4841">
                  <c:v>0.13938500000000001</c:v>
                </c:pt>
                <c:pt idx="4842">
                  <c:v>0.13938500000000001</c:v>
                </c:pt>
                <c:pt idx="4843">
                  <c:v>5.2115599999999998E-2</c:v>
                </c:pt>
                <c:pt idx="4844">
                  <c:v>5.2115599999999998E-2</c:v>
                </c:pt>
                <c:pt idx="4845">
                  <c:v>5.24219E-2</c:v>
                </c:pt>
                <c:pt idx="4846">
                  <c:v>5.24219E-2</c:v>
                </c:pt>
                <c:pt idx="4847">
                  <c:v>0.50305699999999998</c:v>
                </c:pt>
                <c:pt idx="4848">
                  <c:v>0.50305699999999998</c:v>
                </c:pt>
                <c:pt idx="4849">
                  <c:v>1.98745E-2</c:v>
                </c:pt>
                <c:pt idx="4850">
                  <c:v>1.98745E-2</c:v>
                </c:pt>
                <c:pt idx="4851">
                  <c:v>0.107489</c:v>
                </c:pt>
                <c:pt idx="4852">
                  <c:v>0.107489</c:v>
                </c:pt>
                <c:pt idx="4853">
                  <c:v>9.7257999999999997E-2</c:v>
                </c:pt>
                <c:pt idx="4854">
                  <c:v>9.7257999999999997E-2</c:v>
                </c:pt>
                <c:pt idx="4855">
                  <c:v>0.45319300000000001</c:v>
                </c:pt>
                <c:pt idx="4856">
                  <c:v>0.45319300000000001</c:v>
                </c:pt>
                <c:pt idx="4857">
                  <c:v>2.3867800000000002E-2</c:v>
                </c:pt>
                <c:pt idx="4858">
                  <c:v>2.3867800000000002E-2</c:v>
                </c:pt>
                <c:pt idx="4859">
                  <c:v>0.69050699999999998</c:v>
                </c:pt>
                <c:pt idx="4860">
                  <c:v>0.69050699999999998</c:v>
                </c:pt>
                <c:pt idx="4861">
                  <c:v>0.61075699999999999</c:v>
                </c:pt>
                <c:pt idx="4862">
                  <c:v>0.61075699999999999</c:v>
                </c:pt>
                <c:pt idx="4863">
                  <c:v>0.28057199999999999</c:v>
                </c:pt>
                <c:pt idx="4864">
                  <c:v>0.28057199999999999</c:v>
                </c:pt>
                <c:pt idx="4865">
                  <c:v>0.14938899999999999</c:v>
                </c:pt>
                <c:pt idx="4866">
                  <c:v>0.14938899999999999</c:v>
                </c:pt>
                <c:pt idx="4867">
                  <c:v>0.21171300000000001</c:v>
                </c:pt>
                <c:pt idx="4868">
                  <c:v>0.21171300000000001</c:v>
                </c:pt>
                <c:pt idx="4869">
                  <c:v>1.10495E-2</c:v>
                </c:pt>
                <c:pt idx="4870">
                  <c:v>1.10495E-2</c:v>
                </c:pt>
                <c:pt idx="4871">
                  <c:v>0.43680799999999997</c:v>
                </c:pt>
                <c:pt idx="4872">
                  <c:v>0.43680799999999997</c:v>
                </c:pt>
                <c:pt idx="4873">
                  <c:v>0.105877</c:v>
                </c:pt>
                <c:pt idx="4874">
                  <c:v>0.105877</c:v>
                </c:pt>
                <c:pt idx="4875">
                  <c:v>0.38538600000000001</c:v>
                </c:pt>
                <c:pt idx="4876">
                  <c:v>0.38538600000000001</c:v>
                </c:pt>
                <c:pt idx="4877">
                  <c:v>0.41609000000000002</c:v>
                </c:pt>
                <c:pt idx="4878">
                  <c:v>0.41609000000000002</c:v>
                </c:pt>
                <c:pt idx="4879">
                  <c:v>0.64323600000000003</c:v>
                </c:pt>
                <c:pt idx="4880">
                  <c:v>0.64323600000000003</c:v>
                </c:pt>
                <c:pt idx="4881">
                  <c:v>0.92884299999999997</c:v>
                </c:pt>
                <c:pt idx="4882">
                  <c:v>0.92884299999999997</c:v>
                </c:pt>
                <c:pt idx="4883">
                  <c:v>0.41787400000000002</c:v>
                </c:pt>
                <c:pt idx="4884">
                  <c:v>0.41787400000000002</c:v>
                </c:pt>
                <c:pt idx="4885">
                  <c:v>0.47426200000000002</c:v>
                </c:pt>
                <c:pt idx="4886">
                  <c:v>0.47426200000000002</c:v>
                </c:pt>
                <c:pt idx="4887">
                  <c:v>0.201458</c:v>
                </c:pt>
                <c:pt idx="4888">
                  <c:v>0.201458</c:v>
                </c:pt>
                <c:pt idx="4889">
                  <c:v>0.38187700000000002</c:v>
                </c:pt>
                <c:pt idx="4890">
                  <c:v>0.38187700000000002</c:v>
                </c:pt>
                <c:pt idx="4891">
                  <c:v>0.17161699999999999</c:v>
                </c:pt>
                <c:pt idx="4892">
                  <c:v>0.17161699999999999</c:v>
                </c:pt>
                <c:pt idx="4893">
                  <c:v>0.46277099999999999</c:v>
                </c:pt>
                <c:pt idx="4894">
                  <c:v>0.46277099999999999</c:v>
                </c:pt>
                <c:pt idx="4895">
                  <c:v>0.22416800000000001</c:v>
                </c:pt>
                <c:pt idx="4896">
                  <c:v>0.22416800000000001</c:v>
                </c:pt>
                <c:pt idx="4897">
                  <c:v>0.16770299999999999</c:v>
                </c:pt>
                <c:pt idx="4898">
                  <c:v>0.16770299999999999</c:v>
                </c:pt>
                <c:pt idx="4899">
                  <c:v>0.193554</c:v>
                </c:pt>
                <c:pt idx="4900">
                  <c:v>0.193554</c:v>
                </c:pt>
                <c:pt idx="4901">
                  <c:v>0.39277000000000001</c:v>
                </c:pt>
                <c:pt idx="4902">
                  <c:v>0.39277000000000001</c:v>
                </c:pt>
                <c:pt idx="4903">
                  <c:v>0.47899900000000001</c:v>
                </c:pt>
                <c:pt idx="4904">
                  <c:v>0.47899900000000001</c:v>
                </c:pt>
                <c:pt idx="4905">
                  <c:v>0.54158600000000001</c:v>
                </c:pt>
                <c:pt idx="4906">
                  <c:v>0.54158600000000001</c:v>
                </c:pt>
                <c:pt idx="4907">
                  <c:v>0.22867299999999999</c:v>
                </c:pt>
                <c:pt idx="4908">
                  <c:v>0.22867299999999999</c:v>
                </c:pt>
                <c:pt idx="4909">
                  <c:v>0.63444999999999996</c:v>
                </c:pt>
                <c:pt idx="4910">
                  <c:v>0.63444999999999996</c:v>
                </c:pt>
                <c:pt idx="4911">
                  <c:v>0.44609100000000002</c:v>
                </c:pt>
                <c:pt idx="4912">
                  <c:v>0.44609100000000002</c:v>
                </c:pt>
                <c:pt idx="4913">
                  <c:v>0.36843900000000002</c:v>
                </c:pt>
                <c:pt idx="4914">
                  <c:v>0.36843900000000002</c:v>
                </c:pt>
                <c:pt idx="4915">
                  <c:v>0.44378000000000001</c:v>
                </c:pt>
                <c:pt idx="4916">
                  <c:v>0.44378000000000001</c:v>
                </c:pt>
                <c:pt idx="4917">
                  <c:v>0.401694</c:v>
                </c:pt>
                <c:pt idx="4918">
                  <c:v>0.401694</c:v>
                </c:pt>
                <c:pt idx="4919">
                  <c:v>0.312996</c:v>
                </c:pt>
                <c:pt idx="4920">
                  <c:v>0.312996</c:v>
                </c:pt>
                <c:pt idx="4921">
                  <c:v>0.37412800000000002</c:v>
                </c:pt>
                <c:pt idx="4922">
                  <c:v>0.37412800000000002</c:v>
                </c:pt>
                <c:pt idx="4923">
                  <c:v>0.391731</c:v>
                </c:pt>
                <c:pt idx="4924">
                  <c:v>0.391731</c:v>
                </c:pt>
                <c:pt idx="4925">
                  <c:v>0.28023900000000002</c:v>
                </c:pt>
                <c:pt idx="4926">
                  <c:v>0.28023900000000002</c:v>
                </c:pt>
                <c:pt idx="4927">
                  <c:v>0.30342999999999998</c:v>
                </c:pt>
                <c:pt idx="4928">
                  <c:v>0.30342999999999998</c:v>
                </c:pt>
                <c:pt idx="4929">
                  <c:v>0.115537</c:v>
                </c:pt>
                <c:pt idx="4930">
                  <c:v>0.115537</c:v>
                </c:pt>
                <c:pt idx="4931">
                  <c:v>0.47958699999999999</c:v>
                </c:pt>
                <c:pt idx="4932">
                  <c:v>0.47958699999999999</c:v>
                </c:pt>
                <c:pt idx="4933">
                  <c:v>0.204954</c:v>
                </c:pt>
                <c:pt idx="4934">
                  <c:v>0.204954</c:v>
                </c:pt>
                <c:pt idx="4935">
                  <c:v>0.48610799999999998</c:v>
                </c:pt>
                <c:pt idx="4936">
                  <c:v>0.48610799999999998</c:v>
                </c:pt>
                <c:pt idx="4937">
                  <c:v>0.26916899999999999</c:v>
                </c:pt>
                <c:pt idx="4938">
                  <c:v>0.26916899999999999</c:v>
                </c:pt>
                <c:pt idx="4939">
                  <c:v>0.193882</c:v>
                </c:pt>
                <c:pt idx="4940">
                  <c:v>0.193882</c:v>
                </c:pt>
                <c:pt idx="4941">
                  <c:v>0.42149599999999998</c:v>
                </c:pt>
                <c:pt idx="4942">
                  <c:v>0.42149599999999998</c:v>
                </c:pt>
                <c:pt idx="4943">
                  <c:v>0.52646499999999996</c:v>
                </c:pt>
                <c:pt idx="4944">
                  <c:v>0.52646499999999996</c:v>
                </c:pt>
                <c:pt idx="4945">
                  <c:v>0.14196600000000001</c:v>
                </c:pt>
                <c:pt idx="4946">
                  <c:v>0.14196600000000001</c:v>
                </c:pt>
                <c:pt idx="4947">
                  <c:v>0.55144499999999996</c:v>
                </c:pt>
                <c:pt idx="4948">
                  <c:v>0.55144499999999996</c:v>
                </c:pt>
                <c:pt idx="4949">
                  <c:v>0.26094899999999999</c:v>
                </c:pt>
                <c:pt idx="4950">
                  <c:v>0.26094899999999999</c:v>
                </c:pt>
                <c:pt idx="4951">
                  <c:v>0.44931199999999999</c:v>
                </c:pt>
                <c:pt idx="4952">
                  <c:v>0.44931199999999999</c:v>
                </c:pt>
                <c:pt idx="4953">
                  <c:v>0.59637899999999999</c:v>
                </c:pt>
                <c:pt idx="4954">
                  <c:v>0.59637899999999999</c:v>
                </c:pt>
                <c:pt idx="4955">
                  <c:v>0.61184499999999997</c:v>
                </c:pt>
                <c:pt idx="4956">
                  <c:v>0.61184499999999997</c:v>
                </c:pt>
                <c:pt idx="4957">
                  <c:v>0.506332</c:v>
                </c:pt>
                <c:pt idx="4958">
                  <c:v>0.506332</c:v>
                </c:pt>
                <c:pt idx="4959">
                  <c:v>0.55210300000000001</c:v>
                </c:pt>
                <c:pt idx="4960">
                  <c:v>0.55210300000000001</c:v>
                </c:pt>
                <c:pt idx="4961">
                  <c:v>0.129078</c:v>
                </c:pt>
                <c:pt idx="4962">
                  <c:v>0.129078</c:v>
                </c:pt>
                <c:pt idx="4963">
                  <c:v>0.32993</c:v>
                </c:pt>
                <c:pt idx="4964">
                  <c:v>0.32993</c:v>
                </c:pt>
                <c:pt idx="4965">
                  <c:v>0.24346499999999999</c:v>
                </c:pt>
                <c:pt idx="4966">
                  <c:v>0.24346499999999999</c:v>
                </c:pt>
                <c:pt idx="4967">
                  <c:v>0.53042500000000004</c:v>
                </c:pt>
                <c:pt idx="4968">
                  <c:v>0.53042500000000004</c:v>
                </c:pt>
                <c:pt idx="4969">
                  <c:v>0.223326</c:v>
                </c:pt>
                <c:pt idx="4970">
                  <c:v>0.223326</c:v>
                </c:pt>
                <c:pt idx="4971">
                  <c:v>0.43981799999999999</c:v>
                </c:pt>
                <c:pt idx="4972">
                  <c:v>0.43981799999999999</c:v>
                </c:pt>
                <c:pt idx="4973">
                  <c:v>0.20231499999999999</c:v>
                </c:pt>
                <c:pt idx="4974">
                  <c:v>0.20231499999999999</c:v>
                </c:pt>
                <c:pt idx="4975">
                  <c:v>0.74490999999999996</c:v>
                </c:pt>
                <c:pt idx="4976">
                  <c:v>0.74490999999999996</c:v>
                </c:pt>
                <c:pt idx="4977">
                  <c:v>0.51728399999999997</c:v>
                </c:pt>
                <c:pt idx="4978">
                  <c:v>0.51728399999999997</c:v>
                </c:pt>
                <c:pt idx="4979">
                  <c:v>0.51906099999999999</c:v>
                </c:pt>
                <c:pt idx="4980">
                  <c:v>0.51906099999999999</c:v>
                </c:pt>
                <c:pt idx="4981">
                  <c:v>1</c:v>
                </c:pt>
                <c:pt idx="4982">
                  <c:v>1</c:v>
                </c:pt>
                <c:pt idx="4983">
                  <c:v>4.6590600000000003E-2</c:v>
                </c:pt>
                <c:pt idx="4984">
                  <c:v>4.6590600000000003E-2</c:v>
                </c:pt>
                <c:pt idx="4985">
                  <c:v>0.46526400000000001</c:v>
                </c:pt>
                <c:pt idx="4986">
                  <c:v>0.46526400000000001</c:v>
                </c:pt>
                <c:pt idx="4987">
                  <c:v>0.136881</c:v>
                </c:pt>
                <c:pt idx="4988">
                  <c:v>0.136881</c:v>
                </c:pt>
                <c:pt idx="4989">
                  <c:v>3.1240199999999999E-2</c:v>
                </c:pt>
                <c:pt idx="4990">
                  <c:v>3.1240199999999999E-2</c:v>
                </c:pt>
                <c:pt idx="4991">
                  <c:v>0.87993100000000002</c:v>
                </c:pt>
                <c:pt idx="4992">
                  <c:v>0.87993100000000002</c:v>
                </c:pt>
                <c:pt idx="4993">
                  <c:v>0.54258499999999998</c:v>
                </c:pt>
                <c:pt idx="4994">
                  <c:v>0.54258499999999998</c:v>
                </c:pt>
                <c:pt idx="4995">
                  <c:v>7.9336199999999996E-2</c:v>
                </c:pt>
                <c:pt idx="4996">
                  <c:v>7.9336199999999996E-2</c:v>
                </c:pt>
                <c:pt idx="4997">
                  <c:v>0.58071700000000004</c:v>
                </c:pt>
                <c:pt idx="4998">
                  <c:v>0.58071700000000004</c:v>
                </c:pt>
                <c:pt idx="4999">
                  <c:v>0.55610999999999999</c:v>
                </c:pt>
                <c:pt idx="5000">
                  <c:v>0.55610999999999999</c:v>
                </c:pt>
                <c:pt idx="5001">
                  <c:v>4.7887800000000001E-2</c:v>
                </c:pt>
                <c:pt idx="5002">
                  <c:v>4.7887800000000001E-2</c:v>
                </c:pt>
                <c:pt idx="5003">
                  <c:v>1.81739E-2</c:v>
                </c:pt>
                <c:pt idx="5004">
                  <c:v>1.81739E-2</c:v>
                </c:pt>
                <c:pt idx="5005">
                  <c:v>1.38356E-2</c:v>
                </c:pt>
                <c:pt idx="5006">
                  <c:v>1.38356E-2</c:v>
                </c:pt>
                <c:pt idx="5007">
                  <c:v>0.59873900000000002</c:v>
                </c:pt>
                <c:pt idx="5008">
                  <c:v>0.59873900000000002</c:v>
                </c:pt>
                <c:pt idx="5009">
                  <c:v>0.31310700000000002</c:v>
                </c:pt>
                <c:pt idx="5010">
                  <c:v>0.31310700000000002</c:v>
                </c:pt>
                <c:pt idx="5011">
                  <c:v>0.177791</c:v>
                </c:pt>
                <c:pt idx="5012">
                  <c:v>0.177791</c:v>
                </c:pt>
                <c:pt idx="5013">
                  <c:v>0.56209699999999996</c:v>
                </c:pt>
                <c:pt idx="5014">
                  <c:v>0.56209699999999996</c:v>
                </c:pt>
                <c:pt idx="5015">
                  <c:v>0.44257000000000002</c:v>
                </c:pt>
                <c:pt idx="5016">
                  <c:v>0.44257000000000002</c:v>
                </c:pt>
                <c:pt idx="5017">
                  <c:v>0.17185700000000001</c:v>
                </c:pt>
                <c:pt idx="5018">
                  <c:v>0.17185700000000001</c:v>
                </c:pt>
                <c:pt idx="5019">
                  <c:v>0.25559599999999999</c:v>
                </c:pt>
                <c:pt idx="5020">
                  <c:v>0.25559599999999999</c:v>
                </c:pt>
                <c:pt idx="5021">
                  <c:v>0.71056600000000003</c:v>
                </c:pt>
                <c:pt idx="5022">
                  <c:v>0.71056600000000003</c:v>
                </c:pt>
                <c:pt idx="5023">
                  <c:v>0.71777400000000002</c:v>
                </c:pt>
                <c:pt idx="5024">
                  <c:v>0.71777400000000002</c:v>
                </c:pt>
                <c:pt idx="5025">
                  <c:v>0.69617600000000002</c:v>
                </c:pt>
                <c:pt idx="5026">
                  <c:v>0.69617600000000002</c:v>
                </c:pt>
                <c:pt idx="5027">
                  <c:v>0.170241</c:v>
                </c:pt>
                <c:pt idx="5028">
                  <c:v>0.170241</c:v>
                </c:pt>
                <c:pt idx="5029">
                  <c:v>0.71418199999999998</c:v>
                </c:pt>
                <c:pt idx="5030">
                  <c:v>0.71418199999999998</c:v>
                </c:pt>
                <c:pt idx="5031">
                  <c:v>0.61127500000000001</c:v>
                </c:pt>
                <c:pt idx="5032">
                  <c:v>0.61127500000000001</c:v>
                </c:pt>
                <c:pt idx="5033">
                  <c:v>0.30566599999999999</c:v>
                </c:pt>
                <c:pt idx="5034">
                  <c:v>0.30566599999999999</c:v>
                </c:pt>
                <c:pt idx="5035">
                  <c:v>0.45971299999999998</c:v>
                </c:pt>
                <c:pt idx="5036">
                  <c:v>0.45971299999999998</c:v>
                </c:pt>
                <c:pt idx="5037">
                  <c:v>0.48120299999999999</c:v>
                </c:pt>
                <c:pt idx="5038">
                  <c:v>0.48120299999999999</c:v>
                </c:pt>
                <c:pt idx="5039">
                  <c:v>0.21199000000000001</c:v>
                </c:pt>
                <c:pt idx="5040">
                  <c:v>0.21199000000000001</c:v>
                </c:pt>
                <c:pt idx="5041">
                  <c:v>8.5997599999999993E-2</c:v>
                </c:pt>
                <c:pt idx="5042">
                  <c:v>8.5997599999999993E-2</c:v>
                </c:pt>
                <c:pt idx="5043">
                  <c:v>0.72243400000000002</c:v>
                </c:pt>
                <c:pt idx="5044">
                  <c:v>0.72243400000000002</c:v>
                </c:pt>
                <c:pt idx="5045">
                  <c:v>0.59994800000000004</c:v>
                </c:pt>
                <c:pt idx="5046">
                  <c:v>0.59994800000000004</c:v>
                </c:pt>
                <c:pt idx="5047">
                  <c:v>0.15184800000000001</c:v>
                </c:pt>
                <c:pt idx="5048">
                  <c:v>0.15184800000000001</c:v>
                </c:pt>
                <c:pt idx="5049">
                  <c:v>0.33663300000000002</c:v>
                </c:pt>
                <c:pt idx="5050">
                  <c:v>0.33663300000000002</c:v>
                </c:pt>
                <c:pt idx="5051">
                  <c:v>0.76429199999999997</c:v>
                </c:pt>
                <c:pt idx="5052">
                  <c:v>0.76429199999999997</c:v>
                </c:pt>
                <c:pt idx="5053">
                  <c:v>0.468804</c:v>
                </c:pt>
                <c:pt idx="5054">
                  <c:v>0.468804</c:v>
                </c:pt>
                <c:pt idx="5055">
                  <c:v>0.62006399999999995</c:v>
                </c:pt>
                <c:pt idx="5056">
                  <c:v>0.62006399999999995</c:v>
                </c:pt>
                <c:pt idx="5057">
                  <c:v>0.70180100000000001</c:v>
                </c:pt>
                <c:pt idx="5058">
                  <c:v>0.70180100000000001</c:v>
                </c:pt>
                <c:pt idx="5059">
                  <c:v>0.22714799999999999</c:v>
                </c:pt>
                <c:pt idx="5060">
                  <c:v>0.22714799999999999</c:v>
                </c:pt>
                <c:pt idx="5061">
                  <c:v>0.42610700000000001</c:v>
                </c:pt>
                <c:pt idx="5062">
                  <c:v>0.42610700000000001</c:v>
                </c:pt>
                <c:pt idx="5063">
                  <c:v>0.104604</c:v>
                </c:pt>
                <c:pt idx="5064">
                  <c:v>0.104604</c:v>
                </c:pt>
                <c:pt idx="5065">
                  <c:v>0.33239299999999999</c:v>
                </c:pt>
                <c:pt idx="5066">
                  <c:v>0.33239299999999999</c:v>
                </c:pt>
                <c:pt idx="5067">
                  <c:v>0.31017499999999998</c:v>
                </c:pt>
                <c:pt idx="5068">
                  <c:v>0.31017499999999998</c:v>
                </c:pt>
                <c:pt idx="5069">
                  <c:v>0.23324400000000001</c:v>
                </c:pt>
                <c:pt idx="5070">
                  <c:v>0.23324400000000001</c:v>
                </c:pt>
                <c:pt idx="5071">
                  <c:v>0.463893</c:v>
                </c:pt>
                <c:pt idx="5072">
                  <c:v>0.463893</c:v>
                </c:pt>
                <c:pt idx="5073">
                  <c:v>0.211867</c:v>
                </c:pt>
                <c:pt idx="5074">
                  <c:v>0.211867</c:v>
                </c:pt>
                <c:pt idx="5075">
                  <c:v>0.18041299999999999</c:v>
                </c:pt>
                <c:pt idx="5076">
                  <c:v>0.18041299999999999</c:v>
                </c:pt>
                <c:pt idx="5077">
                  <c:v>0.15534000000000001</c:v>
                </c:pt>
                <c:pt idx="5078">
                  <c:v>0.15534000000000001</c:v>
                </c:pt>
                <c:pt idx="5079">
                  <c:v>0.31785799999999997</c:v>
                </c:pt>
                <c:pt idx="5080">
                  <c:v>0.31785799999999997</c:v>
                </c:pt>
                <c:pt idx="5081">
                  <c:v>0.34617700000000001</c:v>
                </c:pt>
                <c:pt idx="5082">
                  <c:v>0.34617700000000001</c:v>
                </c:pt>
                <c:pt idx="5083">
                  <c:v>0.123763</c:v>
                </c:pt>
                <c:pt idx="5084">
                  <c:v>0.123763</c:v>
                </c:pt>
                <c:pt idx="5085">
                  <c:v>4.0621200000000003E-2</c:v>
                </c:pt>
                <c:pt idx="5086">
                  <c:v>4.0621200000000003E-2</c:v>
                </c:pt>
                <c:pt idx="5087">
                  <c:v>0.13419400000000001</c:v>
                </c:pt>
                <c:pt idx="5088">
                  <c:v>0.13419400000000001</c:v>
                </c:pt>
                <c:pt idx="5089">
                  <c:v>0.47698400000000002</c:v>
                </c:pt>
                <c:pt idx="5090">
                  <c:v>0.47698400000000002</c:v>
                </c:pt>
                <c:pt idx="5091">
                  <c:v>0.23247499999999999</c:v>
                </c:pt>
                <c:pt idx="5092">
                  <c:v>0.23247499999999999</c:v>
                </c:pt>
                <c:pt idx="5093">
                  <c:v>0.18759400000000001</c:v>
                </c:pt>
                <c:pt idx="5094">
                  <c:v>0.18759400000000001</c:v>
                </c:pt>
                <c:pt idx="5095">
                  <c:v>0.57724600000000004</c:v>
                </c:pt>
                <c:pt idx="5096">
                  <c:v>0.57724600000000004</c:v>
                </c:pt>
                <c:pt idx="5097">
                  <c:v>0.79802399999999996</c:v>
                </c:pt>
                <c:pt idx="5098">
                  <c:v>0.79802399999999996</c:v>
                </c:pt>
                <c:pt idx="5099">
                  <c:v>0.45971099999999998</c:v>
                </c:pt>
                <c:pt idx="5100">
                  <c:v>0.45971099999999998</c:v>
                </c:pt>
                <c:pt idx="5101">
                  <c:v>0.317803</c:v>
                </c:pt>
                <c:pt idx="5102">
                  <c:v>0.317803</c:v>
                </c:pt>
                <c:pt idx="5103">
                  <c:v>0.84181799999999996</c:v>
                </c:pt>
                <c:pt idx="5104">
                  <c:v>0.84181799999999996</c:v>
                </c:pt>
                <c:pt idx="5105">
                  <c:v>7.3947799999999994E-2</c:v>
                </c:pt>
                <c:pt idx="5106">
                  <c:v>7.3947799999999994E-2</c:v>
                </c:pt>
                <c:pt idx="5107">
                  <c:v>0.72580699999999998</c:v>
                </c:pt>
                <c:pt idx="5108">
                  <c:v>0.72580699999999998</c:v>
                </c:pt>
                <c:pt idx="5109">
                  <c:v>0.23280000000000001</c:v>
                </c:pt>
                <c:pt idx="5110">
                  <c:v>0.23280000000000001</c:v>
                </c:pt>
                <c:pt idx="5111">
                  <c:v>0.232129</c:v>
                </c:pt>
                <c:pt idx="5112">
                  <c:v>0.232129</c:v>
                </c:pt>
                <c:pt idx="5113">
                  <c:v>0.18543799999999999</c:v>
                </c:pt>
                <c:pt idx="5114">
                  <c:v>0.18543799999999999</c:v>
                </c:pt>
                <c:pt idx="5115">
                  <c:v>0.57676300000000003</c:v>
                </c:pt>
                <c:pt idx="5116">
                  <c:v>0.57676300000000003</c:v>
                </c:pt>
                <c:pt idx="5117">
                  <c:v>8.9091400000000001E-2</c:v>
                </c:pt>
                <c:pt idx="5118">
                  <c:v>8.9091400000000001E-2</c:v>
                </c:pt>
                <c:pt idx="5119">
                  <c:v>9.0584700000000004E-2</c:v>
                </c:pt>
                <c:pt idx="5120">
                  <c:v>9.0584700000000004E-2</c:v>
                </c:pt>
                <c:pt idx="5121">
                  <c:v>0.34574700000000003</c:v>
                </c:pt>
                <c:pt idx="5122">
                  <c:v>0.34574700000000003</c:v>
                </c:pt>
                <c:pt idx="5123">
                  <c:v>9.1169E-2</c:v>
                </c:pt>
                <c:pt idx="5124">
                  <c:v>9.1169E-2</c:v>
                </c:pt>
                <c:pt idx="5125">
                  <c:v>0.259882</c:v>
                </c:pt>
                <c:pt idx="5126">
                  <c:v>0.259882</c:v>
                </c:pt>
                <c:pt idx="5127">
                  <c:v>0.120587</c:v>
                </c:pt>
                <c:pt idx="5128">
                  <c:v>0.120587</c:v>
                </c:pt>
                <c:pt idx="5129">
                  <c:v>0.16146099999999999</c:v>
                </c:pt>
                <c:pt idx="5130">
                  <c:v>0.16146099999999999</c:v>
                </c:pt>
                <c:pt idx="5131">
                  <c:v>0.206896</c:v>
                </c:pt>
                <c:pt idx="5132">
                  <c:v>0.206896</c:v>
                </c:pt>
                <c:pt idx="5133">
                  <c:v>2.6562599999999999E-2</c:v>
                </c:pt>
                <c:pt idx="5134">
                  <c:v>2.6562599999999999E-2</c:v>
                </c:pt>
                <c:pt idx="5135">
                  <c:v>5.2452899999999997E-2</c:v>
                </c:pt>
                <c:pt idx="5136">
                  <c:v>5.2452899999999997E-2</c:v>
                </c:pt>
                <c:pt idx="5137">
                  <c:v>0.124763</c:v>
                </c:pt>
                <c:pt idx="5138">
                  <c:v>0.124763</c:v>
                </c:pt>
                <c:pt idx="5139">
                  <c:v>0.13611799999999999</c:v>
                </c:pt>
                <c:pt idx="5140">
                  <c:v>0.13611799999999999</c:v>
                </c:pt>
                <c:pt idx="5141">
                  <c:v>0.74017500000000003</c:v>
                </c:pt>
                <c:pt idx="5142">
                  <c:v>0.74017500000000003</c:v>
                </c:pt>
                <c:pt idx="5143">
                  <c:v>0.26253500000000002</c:v>
                </c:pt>
                <c:pt idx="5144">
                  <c:v>0.26253500000000002</c:v>
                </c:pt>
                <c:pt idx="5145">
                  <c:v>0.80000499999999997</c:v>
                </c:pt>
                <c:pt idx="5146">
                  <c:v>0.80000499999999997</c:v>
                </c:pt>
                <c:pt idx="5147">
                  <c:v>0.42678300000000002</c:v>
                </c:pt>
                <c:pt idx="5148">
                  <c:v>0.42678300000000002</c:v>
                </c:pt>
                <c:pt idx="5149">
                  <c:v>0.27944200000000002</c:v>
                </c:pt>
                <c:pt idx="5150">
                  <c:v>0.27944200000000002</c:v>
                </c:pt>
                <c:pt idx="5151">
                  <c:v>0.13641400000000001</c:v>
                </c:pt>
                <c:pt idx="5152">
                  <c:v>0.13641400000000001</c:v>
                </c:pt>
                <c:pt idx="5153">
                  <c:v>0.30289700000000003</c:v>
                </c:pt>
                <c:pt idx="5154">
                  <c:v>0.30289700000000003</c:v>
                </c:pt>
                <c:pt idx="5155">
                  <c:v>0.48610799999999998</c:v>
                </c:pt>
                <c:pt idx="5156">
                  <c:v>0.48610799999999998</c:v>
                </c:pt>
                <c:pt idx="5157">
                  <c:v>9.1683799999999996E-2</c:v>
                </c:pt>
                <c:pt idx="5158">
                  <c:v>9.1683799999999996E-2</c:v>
                </c:pt>
                <c:pt idx="5159">
                  <c:v>0.139483</c:v>
                </c:pt>
                <c:pt idx="5160">
                  <c:v>0.139483</c:v>
                </c:pt>
                <c:pt idx="5161">
                  <c:v>3.5125700000000003E-2</c:v>
                </c:pt>
                <c:pt idx="5162">
                  <c:v>3.5125700000000003E-2</c:v>
                </c:pt>
                <c:pt idx="5163">
                  <c:v>0.33028800000000003</c:v>
                </c:pt>
                <c:pt idx="5164">
                  <c:v>0.33028800000000003</c:v>
                </c:pt>
                <c:pt idx="5165">
                  <c:v>4.2562200000000001E-2</c:v>
                </c:pt>
                <c:pt idx="5166">
                  <c:v>4.2562200000000001E-2</c:v>
                </c:pt>
                <c:pt idx="5167">
                  <c:v>0.57737099999999997</c:v>
                </c:pt>
                <c:pt idx="5168">
                  <c:v>0.57737099999999997</c:v>
                </c:pt>
                <c:pt idx="5169">
                  <c:v>9.4949699999999998E-2</c:v>
                </c:pt>
                <c:pt idx="5170">
                  <c:v>9.4949699999999998E-2</c:v>
                </c:pt>
                <c:pt idx="5171">
                  <c:v>0.34432000000000001</c:v>
                </c:pt>
                <c:pt idx="5172">
                  <c:v>0.34432000000000001</c:v>
                </c:pt>
                <c:pt idx="5173">
                  <c:v>0.18662999999999999</c:v>
                </c:pt>
                <c:pt idx="5174">
                  <c:v>0.18662999999999999</c:v>
                </c:pt>
                <c:pt idx="5175">
                  <c:v>0.18240000000000001</c:v>
                </c:pt>
                <c:pt idx="5176">
                  <c:v>0.18240000000000001</c:v>
                </c:pt>
                <c:pt idx="5177">
                  <c:v>0.44622299999999998</c:v>
                </c:pt>
                <c:pt idx="5178">
                  <c:v>0.44622299999999998</c:v>
                </c:pt>
                <c:pt idx="5179">
                  <c:v>0.59113099999999996</c:v>
                </c:pt>
                <c:pt idx="5180">
                  <c:v>0.59113099999999996</c:v>
                </c:pt>
                <c:pt idx="5181">
                  <c:v>0.50081699999999996</c:v>
                </c:pt>
                <c:pt idx="5182">
                  <c:v>0.50081699999999996</c:v>
                </c:pt>
                <c:pt idx="5183">
                  <c:v>0.709005</c:v>
                </c:pt>
                <c:pt idx="5184">
                  <c:v>0.709005</c:v>
                </c:pt>
                <c:pt idx="5185">
                  <c:v>0.322936</c:v>
                </c:pt>
                <c:pt idx="5186">
                  <c:v>0.322936</c:v>
                </c:pt>
                <c:pt idx="5187">
                  <c:v>7.5669200000000006E-2</c:v>
                </c:pt>
                <c:pt idx="5188">
                  <c:v>7.5669200000000006E-2</c:v>
                </c:pt>
                <c:pt idx="5189">
                  <c:v>0.79413199999999995</c:v>
                </c:pt>
                <c:pt idx="5190">
                  <c:v>0.79413199999999995</c:v>
                </c:pt>
                <c:pt idx="5191">
                  <c:v>4.44506E-2</c:v>
                </c:pt>
                <c:pt idx="5192">
                  <c:v>4.44506E-2</c:v>
                </c:pt>
                <c:pt idx="5193">
                  <c:v>0.29207300000000003</c:v>
                </c:pt>
                <c:pt idx="5194">
                  <c:v>0.29207300000000003</c:v>
                </c:pt>
                <c:pt idx="5195">
                  <c:v>0.26621600000000001</c:v>
                </c:pt>
                <c:pt idx="5196">
                  <c:v>0.26621600000000001</c:v>
                </c:pt>
                <c:pt idx="5197">
                  <c:v>0.695187</c:v>
                </c:pt>
                <c:pt idx="5198">
                  <c:v>0.695187</c:v>
                </c:pt>
                <c:pt idx="5199">
                  <c:v>0.15573699999999999</c:v>
                </c:pt>
                <c:pt idx="5200">
                  <c:v>0.15573699999999999</c:v>
                </c:pt>
                <c:pt idx="5201">
                  <c:v>0.334646</c:v>
                </c:pt>
                <c:pt idx="5202">
                  <c:v>0.334646</c:v>
                </c:pt>
                <c:pt idx="5203">
                  <c:v>0.227963</c:v>
                </c:pt>
                <c:pt idx="5204">
                  <c:v>0.227963</c:v>
                </c:pt>
                <c:pt idx="5205">
                  <c:v>0.416186</c:v>
                </c:pt>
                <c:pt idx="5206">
                  <c:v>0.416186</c:v>
                </c:pt>
                <c:pt idx="5207">
                  <c:v>0.226329</c:v>
                </c:pt>
                <c:pt idx="5208">
                  <c:v>0.226329</c:v>
                </c:pt>
                <c:pt idx="5209">
                  <c:v>0.67082799999999998</c:v>
                </c:pt>
                <c:pt idx="5210">
                  <c:v>0.67082799999999998</c:v>
                </c:pt>
                <c:pt idx="5211">
                  <c:v>0.14105200000000001</c:v>
                </c:pt>
                <c:pt idx="5212">
                  <c:v>0.14105200000000001</c:v>
                </c:pt>
                <c:pt idx="5213">
                  <c:v>0.42405799999999999</c:v>
                </c:pt>
                <c:pt idx="5214">
                  <c:v>0.42405799999999999</c:v>
                </c:pt>
                <c:pt idx="5215">
                  <c:v>0.56649300000000002</c:v>
                </c:pt>
                <c:pt idx="5216">
                  <c:v>0.56649300000000002</c:v>
                </c:pt>
                <c:pt idx="5217">
                  <c:v>0.29941299999999998</c:v>
                </c:pt>
                <c:pt idx="5218">
                  <c:v>0.29941299999999998</c:v>
                </c:pt>
                <c:pt idx="5219">
                  <c:v>0.424263</c:v>
                </c:pt>
                <c:pt idx="5220">
                  <c:v>0.424263</c:v>
                </c:pt>
                <c:pt idx="5221">
                  <c:v>0.54601599999999995</c:v>
                </c:pt>
                <c:pt idx="5222">
                  <c:v>0.54601599999999995</c:v>
                </c:pt>
                <c:pt idx="5223">
                  <c:v>0.417105</c:v>
                </c:pt>
                <c:pt idx="5224">
                  <c:v>0.417105</c:v>
                </c:pt>
                <c:pt idx="5225">
                  <c:v>0.554558</c:v>
                </c:pt>
                <c:pt idx="5226">
                  <c:v>0.554558</c:v>
                </c:pt>
                <c:pt idx="5227">
                  <c:v>1.45419E-2</c:v>
                </c:pt>
                <c:pt idx="5228">
                  <c:v>1.45419E-2</c:v>
                </c:pt>
                <c:pt idx="5229">
                  <c:v>0.50221700000000002</c:v>
                </c:pt>
                <c:pt idx="5230">
                  <c:v>0.50221700000000002</c:v>
                </c:pt>
                <c:pt idx="5231">
                  <c:v>0.21326300000000001</c:v>
                </c:pt>
                <c:pt idx="5232">
                  <c:v>0.21326300000000001</c:v>
                </c:pt>
                <c:pt idx="5233">
                  <c:v>4.9004699999999998E-2</c:v>
                </c:pt>
                <c:pt idx="5234">
                  <c:v>4.9004699999999998E-2</c:v>
                </c:pt>
                <c:pt idx="5235">
                  <c:v>0.50825200000000004</c:v>
                </c:pt>
                <c:pt idx="5236">
                  <c:v>0.50825200000000004</c:v>
                </c:pt>
                <c:pt idx="5237">
                  <c:v>0.35244700000000001</c:v>
                </c:pt>
                <c:pt idx="5238">
                  <c:v>0.35244700000000001</c:v>
                </c:pt>
                <c:pt idx="5239">
                  <c:v>0.53278199999999998</c:v>
                </c:pt>
                <c:pt idx="5240">
                  <c:v>0.53278199999999998</c:v>
                </c:pt>
                <c:pt idx="5241">
                  <c:v>0.40889500000000001</c:v>
                </c:pt>
                <c:pt idx="5242">
                  <c:v>0.40889500000000001</c:v>
                </c:pt>
                <c:pt idx="5243">
                  <c:v>5.7168299999999998E-2</c:v>
                </c:pt>
                <c:pt idx="5244">
                  <c:v>5.7168299999999998E-2</c:v>
                </c:pt>
                <c:pt idx="5245">
                  <c:v>4.78646E-2</c:v>
                </c:pt>
                <c:pt idx="5246">
                  <c:v>4.78646E-2</c:v>
                </c:pt>
                <c:pt idx="5247">
                  <c:v>0.17393400000000001</c:v>
                </c:pt>
                <c:pt idx="5248">
                  <c:v>0.17393400000000001</c:v>
                </c:pt>
                <c:pt idx="5249">
                  <c:v>4.1819799999999997E-2</c:v>
                </c:pt>
                <c:pt idx="5250">
                  <c:v>4.1819799999999997E-2</c:v>
                </c:pt>
                <c:pt idx="5251">
                  <c:v>0.32811000000000001</c:v>
                </c:pt>
                <c:pt idx="5252">
                  <c:v>0.32811000000000001</c:v>
                </c:pt>
                <c:pt idx="5253">
                  <c:v>0.119077</c:v>
                </c:pt>
                <c:pt idx="5254">
                  <c:v>0.119077</c:v>
                </c:pt>
                <c:pt idx="5255">
                  <c:v>0.46377000000000002</c:v>
                </c:pt>
                <c:pt idx="5256">
                  <c:v>0.46377000000000002</c:v>
                </c:pt>
                <c:pt idx="5257">
                  <c:v>0.21925</c:v>
                </c:pt>
                <c:pt idx="5258">
                  <c:v>0.21925</c:v>
                </c:pt>
                <c:pt idx="5259">
                  <c:v>0.13494700000000001</c:v>
                </c:pt>
                <c:pt idx="5260">
                  <c:v>0.13494700000000001</c:v>
                </c:pt>
                <c:pt idx="5261">
                  <c:v>0.24307799999999999</c:v>
                </c:pt>
                <c:pt idx="5262">
                  <c:v>0.24307799999999999</c:v>
                </c:pt>
                <c:pt idx="5263">
                  <c:v>0.69482600000000005</c:v>
                </c:pt>
                <c:pt idx="5264">
                  <c:v>0.69482600000000005</c:v>
                </c:pt>
                <c:pt idx="5265">
                  <c:v>0.23508799999999999</c:v>
                </c:pt>
                <c:pt idx="5266">
                  <c:v>0.23508799999999999</c:v>
                </c:pt>
                <c:pt idx="5267">
                  <c:v>8.8520000000000001E-2</c:v>
                </c:pt>
                <c:pt idx="5268">
                  <c:v>8.8520000000000001E-2</c:v>
                </c:pt>
                <c:pt idx="5269">
                  <c:v>0.307313</c:v>
                </c:pt>
                <c:pt idx="5270">
                  <c:v>0.307313</c:v>
                </c:pt>
                <c:pt idx="5271">
                  <c:v>0.15287899999999999</c:v>
                </c:pt>
                <c:pt idx="5272">
                  <c:v>0.15287899999999999</c:v>
                </c:pt>
                <c:pt idx="5273">
                  <c:v>0.144423</c:v>
                </c:pt>
                <c:pt idx="5274">
                  <c:v>0.144423</c:v>
                </c:pt>
                <c:pt idx="5275">
                  <c:v>0.23455000000000001</c:v>
                </c:pt>
                <c:pt idx="5276">
                  <c:v>0.23455000000000001</c:v>
                </c:pt>
                <c:pt idx="5277">
                  <c:v>0.37744299999999997</c:v>
                </c:pt>
                <c:pt idx="5278">
                  <c:v>0.37744299999999997</c:v>
                </c:pt>
                <c:pt idx="5279">
                  <c:v>1.50238E-2</c:v>
                </c:pt>
                <c:pt idx="5280">
                  <c:v>1.50238E-2</c:v>
                </c:pt>
                <c:pt idx="5281">
                  <c:v>0.110994</c:v>
                </c:pt>
                <c:pt idx="5282">
                  <c:v>0.110994</c:v>
                </c:pt>
                <c:pt idx="5283">
                  <c:v>0.25658500000000001</c:v>
                </c:pt>
                <c:pt idx="5284">
                  <c:v>0.25658500000000001</c:v>
                </c:pt>
                <c:pt idx="5285">
                  <c:v>0.51222900000000005</c:v>
                </c:pt>
                <c:pt idx="5286">
                  <c:v>0.51222900000000005</c:v>
                </c:pt>
                <c:pt idx="5287">
                  <c:v>2.2256999999999999E-2</c:v>
                </c:pt>
                <c:pt idx="5288">
                  <c:v>2.2256999999999999E-2</c:v>
                </c:pt>
                <c:pt idx="5289">
                  <c:v>7.0900500000000005E-2</c:v>
                </c:pt>
                <c:pt idx="5290">
                  <c:v>7.0900500000000005E-2</c:v>
                </c:pt>
                <c:pt idx="5291">
                  <c:v>0.19256699999999999</c:v>
                </c:pt>
                <c:pt idx="5292">
                  <c:v>0.19256699999999999</c:v>
                </c:pt>
                <c:pt idx="5293">
                  <c:v>0.136882</c:v>
                </c:pt>
                <c:pt idx="5294">
                  <c:v>0.136882</c:v>
                </c:pt>
                <c:pt idx="5295">
                  <c:v>0.51433899999999999</c:v>
                </c:pt>
                <c:pt idx="5296">
                  <c:v>0.51433899999999999</c:v>
                </c:pt>
                <c:pt idx="5297">
                  <c:v>0.43002000000000001</c:v>
                </c:pt>
                <c:pt idx="5298">
                  <c:v>0.43002000000000001</c:v>
                </c:pt>
                <c:pt idx="5299">
                  <c:v>0.78558300000000003</c:v>
                </c:pt>
                <c:pt idx="5300">
                  <c:v>0.78558300000000003</c:v>
                </c:pt>
                <c:pt idx="5301">
                  <c:v>9.3184799999999998E-2</c:v>
                </c:pt>
                <c:pt idx="5302">
                  <c:v>9.3184799999999998E-2</c:v>
                </c:pt>
                <c:pt idx="5303">
                  <c:v>7.8955799999999993E-3</c:v>
                </c:pt>
                <c:pt idx="5304">
                  <c:v>7.8955799999999993E-3</c:v>
                </c:pt>
                <c:pt idx="5305">
                  <c:v>3.2493599999999997E-2</c:v>
                </c:pt>
                <c:pt idx="5306">
                  <c:v>3.2493599999999997E-2</c:v>
                </c:pt>
                <c:pt idx="5307">
                  <c:v>0.39058100000000001</c:v>
                </c:pt>
                <c:pt idx="5308">
                  <c:v>0.39058100000000001</c:v>
                </c:pt>
                <c:pt idx="5309">
                  <c:v>0.125473</c:v>
                </c:pt>
                <c:pt idx="5310">
                  <c:v>0.125473</c:v>
                </c:pt>
                <c:pt idx="5311">
                  <c:v>0.25438</c:v>
                </c:pt>
                <c:pt idx="5312">
                  <c:v>0.25438</c:v>
                </c:pt>
                <c:pt idx="5313">
                  <c:v>1.65895E-2</c:v>
                </c:pt>
                <c:pt idx="5314">
                  <c:v>1.65895E-2</c:v>
                </c:pt>
                <c:pt idx="5315">
                  <c:v>0.25406099999999998</c:v>
                </c:pt>
                <c:pt idx="5316">
                  <c:v>0.25406099999999998</c:v>
                </c:pt>
                <c:pt idx="5317">
                  <c:v>0.42194199999999998</c:v>
                </c:pt>
                <c:pt idx="5318">
                  <c:v>0.42194199999999998</c:v>
                </c:pt>
                <c:pt idx="5319">
                  <c:v>0.34521499999999999</c:v>
                </c:pt>
                <c:pt idx="5320">
                  <c:v>0.34521499999999999</c:v>
                </c:pt>
                <c:pt idx="5321">
                  <c:v>0.407642</c:v>
                </c:pt>
                <c:pt idx="5322">
                  <c:v>0.407642</c:v>
                </c:pt>
                <c:pt idx="5323">
                  <c:v>0.36836799999999997</c:v>
                </c:pt>
                <c:pt idx="5324">
                  <c:v>0.36836799999999997</c:v>
                </c:pt>
                <c:pt idx="5325">
                  <c:v>0.25935799999999998</c:v>
                </c:pt>
                <c:pt idx="5326">
                  <c:v>0.25935799999999998</c:v>
                </c:pt>
                <c:pt idx="5327">
                  <c:v>0.14355100000000001</c:v>
                </c:pt>
                <c:pt idx="5328">
                  <c:v>0.14355100000000001</c:v>
                </c:pt>
                <c:pt idx="5329">
                  <c:v>0.37564999999999998</c:v>
                </c:pt>
                <c:pt idx="5330">
                  <c:v>0.37564999999999998</c:v>
                </c:pt>
                <c:pt idx="5331">
                  <c:v>0.18032000000000001</c:v>
                </c:pt>
                <c:pt idx="5332">
                  <c:v>0.18032000000000001</c:v>
                </c:pt>
                <c:pt idx="5333">
                  <c:v>0.71530800000000005</c:v>
                </c:pt>
                <c:pt idx="5334">
                  <c:v>0.71530800000000005</c:v>
                </c:pt>
                <c:pt idx="5335">
                  <c:v>0.42307400000000001</c:v>
                </c:pt>
                <c:pt idx="5336">
                  <c:v>0.42307400000000001</c:v>
                </c:pt>
                <c:pt idx="5337">
                  <c:v>0.34714499999999998</c:v>
                </c:pt>
                <c:pt idx="5338">
                  <c:v>0.34714499999999998</c:v>
                </c:pt>
                <c:pt idx="5339">
                  <c:v>0.50553099999999995</c:v>
                </c:pt>
                <c:pt idx="5340">
                  <c:v>0.50553099999999995</c:v>
                </c:pt>
                <c:pt idx="5341">
                  <c:v>2.4163500000000001E-2</c:v>
                </c:pt>
                <c:pt idx="5342">
                  <c:v>2.4163500000000001E-2</c:v>
                </c:pt>
                <c:pt idx="5343">
                  <c:v>0.38542599999999999</c:v>
                </c:pt>
                <c:pt idx="5344">
                  <c:v>0.38542599999999999</c:v>
                </c:pt>
                <c:pt idx="5345">
                  <c:v>0.75366299999999997</c:v>
                </c:pt>
                <c:pt idx="5346">
                  <c:v>0.75366299999999997</c:v>
                </c:pt>
                <c:pt idx="5347">
                  <c:v>0.89502000000000004</c:v>
                </c:pt>
                <c:pt idx="5348">
                  <c:v>0.89502000000000004</c:v>
                </c:pt>
                <c:pt idx="5349">
                  <c:v>0.42528899999999997</c:v>
                </c:pt>
                <c:pt idx="5350">
                  <c:v>0.42528899999999997</c:v>
                </c:pt>
                <c:pt idx="5351">
                  <c:v>0.15162800000000001</c:v>
                </c:pt>
                <c:pt idx="5352">
                  <c:v>0.15162800000000001</c:v>
                </c:pt>
                <c:pt idx="5353">
                  <c:v>0.23814099999999999</c:v>
                </c:pt>
                <c:pt idx="5354">
                  <c:v>0.23814099999999999</c:v>
                </c:pt>
                <c:pt idx="5355">
                  <c:v>0.243612</c:v>
                </c:pt>
                <c:pt idx="5356">
                  <c:v>0.243612</c:v>
                </c:pt>
                <c:pt idx="5357">
                  <c:v>0.250836</c:v>
                </c:pt>
                <c:pt idx="5358">
                  <c:v>0.250836</c:v>
                </c:pt>
                <c:pt idx="5359">
                  <c:v>0.126551</c:v>
                </c:pt>
                <c:pt idx="5360">
                  <c:v>0.126551</c:v>
                </c:pt>
                <c:pt idx="5361">
                  <c:v>0.174626</c:v>
                </c:pt>
                <c:pt idx="5362">
                  <c:v>0.174626</c:v>
                </c:pt>
                <c:pt idx="5363">
                  <c:v>0.36498000000000003</c:v>
                </c:pt>
                <c:pt idx="5364">
                  <c:v>0.36498000000000003</c:v>
                </c:pt>
                <c:pt idx="5365">
                  <c:v>5.7471000000000001E-2</c:v>
                </c:pt>
                <c:pt idx="5366">
                  <c:v>5.7471000000000001E-2</c:v>
                </c:pt>
                <c:pt idx="5367">
                  <c:v>8.7974200000000002E-2</c:v>
                </c:pt>
                <c:pt idx="5368">
                  <c:v>8.7974200000000002E-2</c:v>
                </c:pt>
                <c:pt idx="5369">
                  <c:v>0.44579999999999997</c:v>
                </c:pt>
                <c:pt idx="5370">
                  <c:v>0.44579999999999997</c:v>
                </c:pt>
                <c:pt idx="5371">
                  <c:v>0.50333700000000003</c:v>
                </c:pt>
                <c:pt idx="5372">
                  <c:v>0.50333700000000003</c:v>
                </c:pt>
                <c:pt idx="5373">
                  <c:v>0.29187099999999999</c:v>
                </c:pt>
                <c:pt idx="5374">
                  <c:v>0.29187099999999999</c:v>
                </c:pt>
                <c:pt idx="5375">
                  <c:v>9.1163499999999995E-2</c:v>
                </c:pt>
                <c:pt idx="5376">
                  <c:v>9.1163499999999995E-2</c:v>
                </c:pt>
                <c:pt idx="5377">
                  <c:v>0.15187100000000001</c:v>
                </c:pt>
                <c:pt idx="5378">
                  <c:v>0.15187100000000001</c:v>
                </c:pt>
                <c:pt idx="5379">
                  <c:v>0.32462999999999997</c:v>
                </c:pt>
                <c:pt idx="5380">
                  <c:v>0.32462999999999997</c:v>
                </c:pt>
                <c:pt idx="5381">
                  <c:v>0.33038299999999998</c:v>
                </c:pt>
                <c:pt idx="5382">
                  <c:v>0.33038299999999998</c:v>
                </c:pt>
                <c:pt idx="5383">
                  <c:v>2.8965600000000001E-2</c:v>
                </c:pt>
                <c:pt idx="5384">
                  <c:v>2.8965600000000001E-2</c:v>
                </c:pt>
                <c:pt idx="5385">
                  <c:v>0.69321500000000003</c:v>
                </c:pt>
                <c:pt idx="5386">
                  <c:v>0.69321500000000003</c:v>
                </c:pt>
                <c:pt idx="5387">
                  <c:v>0.33294000000000001</c:v>
                </c:pt>
                <c:pt idx="5388">
                  <c:v>0.33294000000000001</c:v>
                </c:pt>
                <c:pt idx="5389">
                  <c:v>0.42896600000000001</c:v>
                </c:pt>
                <c:pt idx="5390">
                  <c:v>0.42896600000000001</c:v>
                </c:pt>
                <c:pt idx="5391">
                  <c:v>0.50529500000000005</c:v>
                </c:pt>
                <c:pt idx="5392">
                  <c:v>0.50529500000000005</c:v>
                </c:pt>
                <c:pt idx="5393">
                  <c:v>0.76666599999999996</c:v>
                </c:pt>
                <c:pt idx="5394">
                  <c:v>0.76666599999999996</c:v>
                </c:pt>
                <c:pt idx="5395">
                  <c:v>0.10013900000000001</c:v>
                </c:pt>
                <c:pt idx="5396">
                  <c:v>0.10013900000000001</c:v>
                </c:pt>
                <c:pt idx="5397">
                  <c:v>0.86943000000000004</c:v>
                </c:pt>
                <c:pt idx="5398">
                  <c:v>0.86943000000000004</c:v>
                </c:pt>
                <c:pt idx="5399">
                  <c:v>0.72868900000000003</c:v>
                </c:pt>
                <c:pt idx="5400">
                  <c:v>0.72868900000000003</c:v>
                </c:pt>
                <c:pt idx="5401">
                  <c:v>0.65698400000000001</c:v>
                </c:pt>
                <c:pt idx="5402">
                  <c:v>0.65698400000000001</c:v>
                </c:pt>
                <c:pt idx="5403">
                  <c:v>0.31208999999999998</c:v>
                </c:pt>
                <c:pt idx="5404">
                  <c:v>0.31208999999999998</c:v>
                </c:pt>
                <c:pt idx="5405">
                  <c:v>0.23317399999999999</c:v>
                </c:pt>
                <c:pt idx="5406">
                  <c:v>0.23317399999999999</c:v>
                </c:pt>
                <c:pt idx="5407">
                  <c:v>0.25768000000000002</c:v>
                </c:pt>
                <c:pt idx="5408">
                  <c:v>0.25768000000000002</c:v>
                </c:pt>
                <c:pt idx="5409">
                  <c:v>0.53504600000000002</c:v>
                </c:pt>
                <c:pt idx="5410">
                  <c:v>0.53504600000000002</c:v>
                </c:pt>
                <c:pt idx="5411">
                  <c:v>0.83038900000000004</c:v>
                </c:pt>
                <c:pt idx="5412">
                  <c:v>0.83038900000000004</c:v>
                </c:pt>
                <c:pt idx="5413">
                  <c:v>0.48413800000000001</c:v>
                </c:pt>
                <c:pt idx="5414">
                  <c:v>0.48413800000000001</c:v>
                </c:pt>
                <c:pt idx="5415">
                  <c:v>0.53509200000000001</c:v>
                </c:pt>
                <c:pt idx="5416">
                  <c:v>0.53509200000000001</c:v>
                </c:pt>
                <c:pt idx="5417">
                  <c:v>0.18418899999999999</c:v>
                </c:pt>
                <c:pt idx="5418">
                  <c:v>0.18418899999999999</c:v>
                </c:pt>
                <c:pt idx="5419">
                  <c:v>0.61177400000000004</c:v>
                </c:pt>
                <c:pt idx="5420">
                  <c:v>0.61177400000000004</c:v>
                </c:pt>
                <c:pt idx="5421">
                  <c:v>0.380942</c:v>
                </c:pt>
                <c:pt idx="5422">
                  <c:v>0.380942</c:v>
                </c:pt>
                <c:pt idx="5423">
                  <c:v>0.10956</c:v>
                </c:pt>
                <c:pt idx="5424">
                  <c:v>0.10956</c:v>
                </c:pt>
                <c:pt idx="5425">
                  <c:v>0.183893</c:v>
                </c:pt>
                <c:pt idx="5426">
                  <c:v>0.183893</c:v>
                </c:pt>
                <c:pt idx="5427">
                  <c:v>0.366508</c:v>
                </c:pt>
                <c:pt idx="5428">
                  <c:v>0.366508</c:v>
                </c:pt>
                <c:pt idx="5429">
                  <c:v>0.339362</c:v>
                </c:pt>
                <c:pt idx="5430">
                  <c:v>0.339362</c:v>
                </c:pt>
                <c:pt idx="5431">
                  <c:v>0.20635800000000001</c:v>
                </c:pt>
                <c:pt idx="5432">
                  <c:v>0.20635800000000001</c:v>
                </c:pt>
                <c:pt idx="5433">
                  <c:v>0.31945499999999999</c:v>
                </c:pt>
                <c:pt idx="5434">
                  <c:v>0.31945499999999999</c:v>
                </c:pt>
                <c:pt idx="5435">
                  <c:v>0.606016</c:v>
                </c:pt>
                <c:pt idx="5436">
                  <c:v>0.606016</c:v>
                </c:pt>
                <c:pt idx="5437">
                  <c:v>0.43569200000000002</c:v>
                </c:pt>
                <c:pt idx="5438">
                  <c:v>0.43569200000000002</c:v>
                </c:pt>
                <c:pt idx="5439">
                  <c:v>0.46470899999999998</c:v>
                </c:pt>
                <c:pt idx="5440">
                  <c:v>0.46470899999999998</c:v>
                </c:pt>
                <c:pt idx="5441">
                  <c:v>0.366674</c:v>
                </c:pt>
                <c:pt idx="5442">
                  <c:v>0.366674</c:v>
                </c:pt>
                <c:pt idx="5443">
                  <c:v>0.79610400000000003</c:v>
                </c:pt>
                <c:pt idx="5444">
                  <c:v>0.79610400000000003</c:v>
                </c:pt>
                <c:pt idx="5445">
                  <c:v>0.106638</c:v>
                </c:pt>
                <c:pt idx="5446">
                  <c:v>0.106638</c:v>
                </c:pt>
                <c:pt idx="5447">
                  <c:v>0.44721300000000003</c:v>
                </c:pt>
                <c:pt idx="5448">
                  <c:v>0.44721300000000003</c:v>
                </c:pt>
                <c:pt idx="5449">
                  <c:v>0.100789</c:v>
                </c:pt>
                <c:pt idx="5450">
                  <c:v>0.100789</c:v>
                </c:pt>
                <c:pt idx="5451">
                  <c:v>0.195855</c:v>
                </c:pt>
                <c:pt idx="5452">
                  <c:v>0.195855</c:v>
                </c:pt>
                <c:pt idx="5453">
                  <c:v>0.216893</c:v>
                </c:pt>
                <c:pt idx="5454">
                  <c:v>0.216893</c:v>
                </c:pt>
                <c:pt idx="5455">
                  <c:v>0.67821900000000002</c:v>
                </c:pt>
                <c:pt idx="5456">
                  <c:v>0.67821900000000002</c:v>
                </c:pt>
                <c:pt idx="5457">
                  <c:v>0.20311299999999999</c:v>
                </c:pt>
                <c:pt idx="5458">
                  <c:v>0.20311299999999999</c:v>
                </c:pt>
                <c:pt idx="5459">
                  <c:v>0.47993000000000002</c:v>
                </c:pt>
                <c:pt idx="5460">
                  <c:v>0.47993000000000002</c:v>
                </c:pt>
                <c:pt idx="5461">
                  <c:v>0.113646</c:v>
                </c:pt>
                <c:pt idx="5462">
                  <c:v>0.113646</c:v>
                </c:pt>
                <c:pt idx="5463">
                  <c:v>0.18381900000000001</c:v>
                </c:pt>
                <c:pt idx="5464">
                  <c:v>0.18381900000000001</c:v>
                </c:pt>
                <c:pt idx="5465">
                  <c:v>0.72446999999999995</c:v>
                </c:pt>
                <c:pt idx="5466">
                  <c:v>0.72446999999999995</c:v>
                </c:pt>
                <c:pt idx="5467">
                  <c:v>0.13465099999999999</c:v>
                </c:pt>
                <c:pt idx="5468">
                  <c:v>0.13465099999999999</c:v>
                </c:pt>
                <c:pt idx="5469">
                  <c:v>0.49012699999999998</c:v>
                </c:pt>
                <c:pt idx="5470">
                  <c:v>0.49012699999999998</c:v>
                </c:pt>
                <c:pt idx="5471">
                  <c:v>0.40162300000000001</c:v>
                </c:pt>
                <c:pt idx="5472">
                  <c:v>0.40162300000000001</c:v>
                </c:pt>
                <c:pt idx="5473">
                  <c:v>0.14910699999999999</c:v>
                </c:pt>
                <c:pt idx="5474">
                  <c:v>0.14910699999999999</c:v>
                </c:pt>
                <c:pt idx="5475">
                  <c:v>1.36271E-2</c:v>
                </c:pt>
                <c:pt idx="5476">
                  <c:v>1.36271E-2</c:v>
                </c:pt>
                <c:pt idx="5477">
                  <c:v>0.218279</c:v>
                </c:pt>
                <c:pt idx="5478">
                  <c:v>0.218279</c:v>
                </c:pt>
                <c:pt idx="5479">
                  <c:v>0.56629799999999997</c:v>
                </c:pt>
                <c:pt idx="5480">
                  <c:v>0.56629799999999997</c:v>
                </c:pt>
                <c:pt idx="5481">
                  <c:v>0.24576999999999999</c:v>
                </c:pt>
                <c:pt idx="5482">
                  <c:v>0.24576999999999999</c:v>
                </c:pt>
                <c:pt idx="5483">
                  <c:v>6.3473500000000002E-2</c:v>
                </c:pt>
                <c:pt idx="5484">
                  <c:v>6.3473500000000002E-2</c:v>
                </c:pt>
                <c:pt idx="5485">
                  <c:v>0.16547500000000001</c:v>
                </c:pt>
                <c:pt idx="5486">
                  <c:v>0.16547500000000001</c:v>
                </c:pt>
                <c:pt idx="5487">
                  <c:v>0.55696100000000004</c:v>
                </c:pt>
                <c:pt idx="5488">
                  <c:v>0.55696100000000004</c:v>
                </c:pt>
                <c:pt idx="5489">
                  <c:v>0.269625</c:v>
                </c:pt>
                <c:pt idx="5490">
                  <c:v>0.269625</c:v>
                </c:pt>
                <c:pt idx="5491">
                  <c:v>0.206099</c:v>
                </c:pt>
                <c:pt idx="5492">
                  <c:v>0.206099</c:v>
                </c:pt>
                <c:pt idx="5493">
                  <c:v>2.1752299999999999E-2</c:v>
                </c:pt>
                <c:pt idx="5494">
                  <c:v>2.1752299999999999E-2</c:v>
                </c:pt>
                <c:pt idx="5495">
                  <c:v>0.11097600000000001</c:v>
                </c:pt>
                <c:pt idx="5496">
                  <c:v>0.11097600000000001</c:v>
                </c:pt>
                <c:pt idx="5497">
                  <c:v>0.22248399999999999</c:v>
                </c:pt>
                <c:pt idx="5498">
                  <c:v>0.22248399999999999</c:v>
                </c:pt>
                <c:pt idx="5499">
                  <c:v>0.32441900000000001</c:v>
                </c:pt>
                <c:pt idx="5500">
                  <c:v>0.32441900000000001</c:v>
                </c:pt>
                <c:pt idx="5501">
                  <c:v>7.3100700000000005E-2</c:v>
                </c:pt>
                <c:pt idx="5502">
                  <c:v>7.3100700000000005E-2</c:v>
                </c:pt>
                <c:pt idx="5503">
                  <c:v>0.16225200000000001</c:v>
                </c:pt>
                <c:pt idx="5504">
                  <c:v>0.16225200000000001</c:v>
                </c:pt>
                <c:pt idx="5505">
                  <c:v>0.41426000000000002</c:v>
                </c:pt>
                <c:pt idx="5506">
                  <c:v>0.41426000000000002</c:v>
                </c:pt>
                <c:pt idx="5507">
                  <c:v>0.26817400000000002</c:v>
                </c:pt>
                <c:pt idx="5508">
                  <c:v>0.26817400000000002</c:v>
                </c:pt>
                <c:pt idx="5509">
                  <c:v>8.0761299999999994E-2</c:v>
                </c:pt>
                <c:pt idx="5510">
                  <c:v>8.0761299999999994E-2</c:v>
                </c:pt>
                <c:pt idx="5511">
                  <c:v>1.65433E-2</c:v>
                </c:pt>
                <c:pt idx="5512">
                  <c:v>1.65433E-2</c:v>
                </c:pt>
                <c:pt idx="5513">
                  <c:v>0.50387400000000004</c:v>
                </c:pt>
                <c:pt idx="5514">
                  <c:v>0.50387400000000004</c:v>
                </c:pt>
                <c:pt idx="5515">
                  <c:v>7.9766000000000004E-2</c:v>
                </c:pt>
                <c:pt idx="5516">
                  <c:v>7.9766000000000004E-2</c:v>
                </c:pt>
                <c:pt idx="5517">
                  <c:v>7.9389500000000002E-2</c:v>
                </c:pt>
                <c:pt idx="5518">
                  <c:v>7.9389500000000002E-2</c:v>
                </c:pt>
                <c:pt idx="5519">
                  <c:v>0.264768</c:v>
                </c:pt>
                <c:pt idx="5520">
                  <c:v>0.264768</c:v>
                </c:pt>
                <c:pt idx="5521">
                  <c:v>0.53548099999999998</c:v>
                </c:pt>
                <c:pt idx="5522">
                  <c:v>0.53548099999999998</c:v>
                </c:pt>
                <c:pt idx="5523">
                  <c:v>0.30683199999999999</c:v>
                </c:pt>
                <c:pt idx="5524">
                  <c:v>0.30683199999999999</c:v>
                </c:pt>
                <c:pt idx="5525">
                  <c:v>0.57370500000000002</c:v>
                </c:pt>
                <c:pt idx="5526">
                  <c:v>0.57370500000000002</c:v>
                </c:pt>
                <c:pt idx="5527">
                  <c:v>0.32183299999999998</c:v>
                </c:pt>
                <c:pt idx="5528">
                  <c:v>0.32183299999999998</c:v>
                </c:pt>
                <c:pt idx="5529">
                  <c:v>0.27401300000000001</c:v>
                </c:pt>
                <c:pt idx="5530">
                  <c:v>0.27401300000000001</c:v>
                </c:pt>
                <c:pt idx="5531">
                  <c:v>0.19558700000000001</c:v>
                </c:pt>
                <c:pt idx="5532">
                  <c:v>0.19558700000000001</c:v>
                </c:pt>
                <c:pt idx="5533">
                  <c:v>0.12542</c:v>
                </c:pt>
                <c:pt idx="5534">
                  <c:v>0.12542</c:v>
                </c:pt>
                <c:pt idx="5535">
                  <c:v>0.84937799999999997</c:v>
                </c:pt>
                <c:pt idx="5536">
                  <c:v>0.84937799999999997</c:v>
                </c:pt>
                <c:pt idx="5537">
                  <c:v>0.34812500000000002</c:v>
                </c:pt>
                <c:pt idx="5538">
                  <c:v>0.34812500000000002</c:v>
                </c:pt>
                <c:pt idx="5539">
                  <c:v>0.55490799999999996</c:v>
                </c:pt>
                <c:pt idx="5540">
                  <c:v>0.55490799999999996</c:v>
                </c:pt>
                <c:pt idx="5541">
                  <c:v>5.3593099999999998E-2</c:v>
                </c:pt>
                <c:pt idx="5542">
                  <c:v>5.3593099999999998E-2</c:v>
                </c:pt>
                <c:pt idx="5543">
                  <c:v>0.44098900000000002</c:v>
                </c:pt>
                <c:pt idx="5544">
                  <c:v>0.44098900000000002</c:v>
                </c:pt>
                <c:pt idx="5545">
                  <c:v>4.6940999999999997E-2</c:v>
                </c:pt>
                <c:pt idx="5546">
                  <c:v>4.6940999999999997E-2</c:v>
                </c:pt>
                <c:pt idx="5547">
                  <c:v>0.57906599999999997</c:v>
                </c:pt>
                <c:pt idx="5548">
                  <c:v>0.57906599999999997</c:v>
                </c:pt>
                <c:pt idx="5549">
                  <c:v>0.58920600000000001</c:v>
                </c:pt>
                <c:pt idx="5550">
                  <c:v>0.58920600000000001</c:v>
                </c:pt>
                <c:pt idx="5551">
                  <c:v>0.29646600000000001</c:v>
                </c:pt>
                <c:pt idx="5552">
                  <c:v>0.29646600000000001</c:v>
                </c:pt>
                <c:pt idx="5553">
                  <c:v>0.20519899999999999</c:v>
                </c:pt>
                <c:pt idx="5554">
                  <c:v>0.20519899999999999</c:v>
                </c:pt>
                <c:pt idx="5555">
                  <c:v>0.36482300000000001</c:v>
                </c:pt>
                <c:pt idx="5556">
                  <c:v>0.36482300000000001</c:v>
                </c:pt>
                <c:pt idx="5557">
                  <c:v>9.3225799999999998E-2</c:v>
                </c:pt>
                <c:pt idx="5558">
                  <c:v>9.3225799999999998E-2</c:v>
                </c:pt>
                <c:pt idx="5559">
                  <c:v>0.60225200000000001</c:v>
                </c:pt>
                <c:pt idx="5560">
                  <c:v>0.60225200000000001</c:v>
                </c:pt>
                <c:pt idx="5561">
                  <c:v>0.190136</c:v>
                </c:pt>
                <c:pt idx="5562">
                  <c:v>0.190136</c:v>
                </c:pt>
                <c:pt idx="5563">
                  <c:v>0.13264000000000001</c:v>
                </c:pt>
                <c:pt idx="5564">
                  <c:v>0.13264000000000001</c:v>
                </c:pt>
                <c:pt idx="5565">
                  <c:v>0.12366000000000001</c:v>
                </c:pt>
                <c:pt idx="5566">
                  <c:v>0.12366000000000001</c:v>
                </c:pt>
                <c:pt idx="5567">
                  <c:v>0.34747899999999998</c:v>
                </c:pt>
                <c:pt idx="5568">
                  <c:v>0.34747899999999998</c:v>
                </c:pt>
                <c:pt idx="5569">
                  <c:v>4.59532E-2</c:v>
                </c:pt>
                <c:pt idx="5570">
                  <c:v>4.59532E-2</c:v>
                </c:pt>
                <c:pt idx="5571">
                  <c:v>0.19892699999999999</c:v>
                </c:pt>
                <c:pt idx="5572">
                  <c:v>0.19892699999999999</c:v>
                </c:pt>
                <c:pt idx="5573">
                  <c:v>0.145369</c:v>
                </c:pt>
                <c:pt idx="5574">
                  <c:v>0.145369</c:v>
                </c:pt>
                <c:pt idx="5575">
                  <c:v>0.25438</c:v>
                </c:pt>
                <c:pt idx="5576">
                  <c:v>0.25438</c:v>
                </c:pt>
                <c:pt idx="5577">
                  <c:v>8.8859800000000003E-2</c:v>
                </c:pt>
                <c:pt idx="5578">
                  <c:v>8.8859800000000003E-2</c:v>
                </c:pt>
                <c:pt idx="5579">
                  <c:v>0.112847</c:v>
                </c:pt>
                <c:pt idx="5580">
                  <c:v>0.112847</c:v>
                </c:pt>
                <c:pt idx="5581">
                  <c:v>0.35148200000000002</c:v>
                </c:pt>
                <c:pt idx="5582">
                  <c:v>0.35148200000000002</c:v>
                </c:pt>
                <c:pt idx="5583">
                  <c:v>0.41564200000000001</c:v>
                </c:pt>
                <c:pt idx="5584">
                  <c:v>0.41564200000000001</c:v>
                </c:pt>
                <c:pt idx="5585">
                  <c:v>0.79977600000000004</c:v>
                </c:pt>
                <c:pt idx="5586">
                  <c:v>0.79977600000000004</c:v>
                </c:pt>
                <c:pt idx="5587">
                  <c:v>0.46324399999999999</c:v>
                </c:pt>
                <c:pt idx="5588">
                  <c:v>0.46324399999999999</c:v>
                </c:pt>
                <c:pt idx="5589">
                  <c:v>0.17035400000000001</c:v>
                </c:pt>
                <c:pt idx="5590">
                  <c:v>0.17035400000000001</c:v>
                </c:pt>
                <c:pt idx="5591">
                  <c:v>0.30146699999999998</c:v>
                </c:pt>
                <c:pt idx="5592">
                  <c:v>0.30146699999999998</c:v>
                </c:pt>
                <c:pt idx="5593">
                  <c:v>4.0476600000000001E-2</c:v>
                </c:pt>
                <c:pt idx="5594">
                  <c:v>4.0476600000000001E-2</c:v>
                </c:pt>
                <c:pt idx="5595">
                  <c:v>0.16739799999999999</c:v>
                </c:pt>
                <c:pt idx="5596">
                  <c:v>0.16739799999999999</c:v>
                </c:pt>
                <c:pt idx="5597">
                  <c:v>0.16292400000000001</c:v>
                </c:pt>
                <c:pt idx="5598">
                  <c:v>0.16292400000000001</c:v>
                </c:pt>
                <c:pt idx="5599">
                  <c:v>0.39986899999999997</c:v>
                </c:pt>
                <c:pt idx="5600">
                  <c:v>0.39986899999999997</c:v>
                </c:pt>
                <c:pt idx="5601">
                  <c:v>0.65202800000000005</c:v>
                </c:pt>
                <c:pt idx="5602">
                  <c:v>0.65202800000000005</c:v>
                </c:pt>
                <c:pt idx="5603">
                  <c:v>0.12551599999999999</c:v>
                </c:pt>
                <c:pt idx="5604">
                  <c:v>0.12551599999999999</c:v>
                </c:pt>
                <c:pt idx="5605">
                  <c:v>0.46884799999999999</c:v>
                </c:pt>
                <c:pt idx="5606">
                  <c:v>0.46884799999999999</c:v>
                </c:pt>
                <c:pt idx="5607">
                  <c:v>0.416601</c:v>
                </c:pt>
                <c:pt idx="5608">
                  <c:v>0.416601</c:v>
                </c:pt>
                <c:pt idx="5609">
                  <c:v>0.52391299999999996</c:v>
                </c:pt>
                <c:pt idx="5610">
                  <c:v>0.52391299999999996</c:v>
                </c:pt>
                <c:pt idx="5611">
                  <c:v>0.14133499999999999</c:v>
                </c:pt>
                <c:pt idx="5612">
                  <c:v>0.14133499999999999</c:v>
                </c:pt>
                <c:pt idx="5613">
                  <c:v>0.16948299999999999</c:v>
                </c:pt>
                <c:pt idx="5614">
                  <c:v>0.16948299999999999</c:v>
                </c:pt>
                <c:pt idx="5615">
                  <c:v>0.86254200000000003</c:v>
                </c:pt>
                <c:pt idx="5616">
                  <c:v>0.86254200000000003</c:v>
                </c:pt>
                <c:pt idx="5617">
                  <c:v>0.43159900000000001</c:v>
                </c:pt>
                <c:pt idx="5618">
                  <c:v>0.43159900000000001</c:v>
                </c:pt>
                <c:pt idx="5619">
                  <c:v>0.32252900000000001</c:v>
                </c:pt>
                <c:pt idx="5620">
                  <c:v>0.32252900000000001</c:v>
                </c:pt>
                <c:pt idx="5621">
                  <c:v>0.78685099999999997</c:v>
                </c:pt>
                <c:pt idx="5622">
                  <c:v>0.78685099999999997</c:v>
                </c:pt>
                <c:pt idx="5623">
                  <c:v>0.48340499999999997</c:v>
                </c:pt>
                <c:pt idx="5624">
                  <c:v>0.48340499999999997</c:v>
                </c:pt>
                <c:pt idx="5625">
                  <c:v>0.573353</c:v>
                </c:pt>
                <c:pt idx="5626">
                  <c:v>0.573353</c:v>
                </c:pt>
                <c:pt idx="5627">
                  <c:v>0.10989500000000001</c:v>
                </c:pt>
                <c:pt idx="5628">
                  <c:v>0.10989500000000001</c:v>
                </c:pt>
                <c:pt idx="5629">
                  <c:v>2.36134E-2</c:v>
                </c:pt>
                <c:pt idx="5630">
                  <c:v>2.36134E-2</c:v>
                </c:pt>
                <c:pt idx="5631">
                  <c:v>0.40162100000000001</c:v>
                </c:pt>
                <c:pt idx="5632">
                  <c:v>0.40162100000000001</c:v>
                </c:pt>
                <c:pt idx="5633">
                  <c:v>0.70216199999999995</c:v>
                </c:pt>
                <c:pt idx="5634">
                  <c:v>0.70216199999999995</c:v>
                </c:pt>
                <c:pt idx="5635">
                  <c:v>0.36065599999999998</c:v>
                </c:pt>
                <c:pt idx="5636">
                  <c:v>0.36065599999999998</c:v>
                </c:pt>
                <c:pt idx="5637">
                  <c:v>0.27390399999999998</c:v>
                </c:pt>
                <c:pt idx="5638">
                  <c:v>0.27390399999999998</c:v>
                </c:pt>
                <c:pt idx="5639">
                  <c:v>0.36499100000000001</c:v>
                </c:pt>
                <c:pt idx="5640">
                  <c:v>0.36499100000000001</c:v>
                </c:pt>
                <c:pt idx="5641">
                  <c:v>0.63964500000000002</c:v>
                </c:pt>
                <c:pt idx="5642">
                  <c:v>0.63964500000000002</c:v>
                </c:pt>
                <c:pt idx="5643">
                  <c:v>0.51692899999999997</c:v>
                </c:pt>
                <c:pt idx="5644">
                  <c:v>0.51692899999999997</c:v>
                </c:pt>
                <c:pt idx="5645">
                  <c:v>0.55211299999999996</c:v>
                </c:pt>
                <c:pt idx="5646">
                  <c:v>0.55211299999999996</c:v>
                </c:pt>
                <c:pt idx="5647">
                  <c:v>0.70555400000000001</c:v>
                </c:pt>
                <c:pt idx="5648">
                  <c:v>0.70555400000000001</c:v>
                </c:pt>
                <c:pt idx="5649">
                  <c:v>0.306118</c:v>
                </c:pt>
                <c:pt idx="5650">
                  <c:v>0.306118</c:v>
                </c:pt>
                <c:pt idx="5651">
                  <c:v>0.34249000000000002</c:v>
                </c:pt>
                <c:pt idx="5652">
                  <c:v>0.34249000000000002</c:v>
                </c:pt>
                <c:pt idx="5653">
                  <c:v>0.21088699999999999</c:v>
                </c:pt>
                <c:pt idx="5654">
                  <c:v>0.21088699999999999</c:v>
                </c:pt>
                <c:pt idx="5655">
                  <c:v>0.443023</c:v>
                </c:pt>
                <c:pt idx="5656">
                  <c:v>0.443023</c:v>
                </c:pt>
                <c:pt idx="5657">
                  <c:v>0.70560299999999998</c:v>
                </c:pt>
                <c:pt idx="5658">
                  <c:v>0.70560299999999998</c:v>
                </c:pt>
                <c:pt idx="5659">
                  <c:v>0.51117299999999999</c:v>
                </c:pt>
                <c:pt idx="5660">
                  <c:v>0.51117299999999999</c:v>
                </c:pt>
                <c:pt idx="5661">
                  <c:v>0.239175</c:v>
                </c:pt>
                <c:pt idx="5662">
                  <c:v>0.239175</c:v>
                </c:pt>
                <c:pt idx="5663">
                  <c:v>0.35040500000000002</c:v>
                </c:pt>
                <c:pt idx="5664">
                  <c:v>0.35040500000000002</c:v>
                </c:pt>
                <c:pt idx="5665">
                  <c:v>0.33540900000000001</c:v>
                </c:pt>
                <c:pt idx="5666">
                  <c:v>0.33540900000000001</c:v>
                </c:pt>
                <c:pt idx="5667">
                  <c:v>0.24805099999999999</c:v>
                </c:pt>
                <c:pt idx="5668">
                  <c:v>0.24805099999999999</c:v>
                </c:pt>
                <c:pt idx="5669">
                  <c:v>0.35572599999999999</c:v>
                </c:pt>
                <c:pt idx="5670">
                  <c:v>0.35572599999999999</c:v>
                </c:pt>
                <c:pt idx="5671">
                  <c:v>0.20089699999999999</c:v>
                </c:pt>
                <c:pt idx="5672">
                  <c:v>0.20089699999999999</c:v>
                </c:pt>
                <c:pt idx="5673">
                  <c:v>0.38732800000000001</c:v>
                </c:pt>
                <c:pt idx="5674">
                  <c:v>0.38732800000000001</c:v>
                </c:pt>
                <c:pt idx="5675">
                  <c:v>0.40596300000000002</c:v>
                </c:pt>
                <c:pt idx="5676">
                  <c:v>0.40596300000000002</c:v>
                </c:pt>
                <c:pt idx="5677">
                  <c:v>9.1763700000000004E-2</c:v>
                </c:pt>
                <c:pt idx="5678">
                  <c:v>9.1763700000000004E-2</c:v>
                </c:pt>
                <c:pt idx="5679">
                  <c:v>0.50001099999999998</c:v>
                </c:pt>
                <c:pt idx="5680">
                  <c:v>0.50001099999999998</c:v>
                </c:pt>
                <c:pt idx="5681">
                  <c:v>0.33653699999999998</c:v>
                </c:pt>
                <c:pt idx="5682">
                  <c:v>0.33653699999999998</c:v>
                </c:pt>
                <c:pt idx="5683">
                  <c:v>0.211669</c:v>
                </c:pt>
                <c:pt idx="5684">
                  <c:v>0.211669</c:v>
                </c:pt>
                <c:pt idx="5685">
                  <c:v>0.24922</c:v>
                </c:pt>
                <c:pt idx="5686">
                  <c:v>0.24922</c:v>
                </c:pt>
                <c:pt idx="5687">
                  <c:v>0.35374100000000003</c:v>
                </c:pt>
                <c:pt idx="5688">
                  <c:v>0.35374100000000003</c:v>
                </c:pt>
                <c:pt idx="5689">
                  <c:v>0.381303</c:v>
                </c:pt>
                <c:pt idx="5690">
                  <c:v>0.381303</c:v>
                </c:pt>
                <c:pt idx="5691">
                  <c:v>0.127138</c:v>
                </c:pt>
                <c:pt idx="5692">
                  <c:v>0.127138</c:v>
                </c:pt>
                <c:pt idx="5693">
                  <c:v>0.20428299999999999</c:v>
                </c:pt>
                <c:pt idx="5694">
                  <c:v>0.20428299999999999</c:v>
                </c:pt>
                <c:pt idx="5695">
                  <c:v>0.341609</c:v>
                </c:pt>
                <c:pt idx="5696">
                  <c:v>0.341609</c:v>
                </c:pt>
                <c:pt idx="5697">
                  <c:v>9.5004699999999997E-2</c:v>
                </c:pt>
                <c:pt idx="5698">
                  <c:v>9.5004699999999997E-2</c:v>
                </c:pt>
                <c:pt idx="5699">
                  <c:v>0.12986400000000001</c:v>
                </c:pt>
                <c:pt idx="5700">
                  <c:v>0.12986400000000001</c:v>
                </c:pt>
                <c:pt idx="5701">
                  <c:v>0.58155800000000002</c:v>
                </c:pt>
                <c:pt idx="5702">
                  <c:v>0.58155800000000002</c:v>
                </c:pt>
                <c:pt idx="5703">
                  <c:v>0.88150899999999999</c:v>
                </c:pt>
                <c:pt idx="5704">
                  <c:v>0.88150899999999999</c:v>
                </c:pt>
                <c:pt idx="5705">
                  <c:v>0.14204</c:v>
                </c:pt>
                <c:pt idx="5706">
                  <c:v>0.14204</c:v>
                </c:pt>
                <c:pt idx="5707">
                  <c:v>0.45012600000000003</c:v>
                </c:pt>
                <c:pt idx="5708">
                  <c:v>0.45012600000000003</c:v>
                </c:pt>
                <c:pt idx="5709">
                  <c:v>0.27033800000000002</c:v>
                </c:pt>
                <c:pt idx="5710">
                  <c:v>0.27033800000000002</c:v>
                </c:pt>
                <c:pt idx="5711">
                  <c:v>0.50300599999999995</c:v>
                </c:pt>
                <c:pt idx="5712">
                  <c:v>0.50300599999999995</c:v>
                </c:pt>
                <c:pt idx="5713">
                  <c:v>2.9482299999999999E-2</c:v>
                </c:pt>
                <c:pt idx="5714">
                  <c:v>2.9482299999999999E-2</c:v>
                </c:pt>
                <c:pt idx="5715">
                  <c:v>0.43760300000000002</c:v>
                </c:pt>
                <c:pt idx="5716">
                  <c:v>0.43760300000000002</c:v>
                </c:pt>
                <c:pt idx="5717">
                  <c:v>0.134496</c:v>
                </c:pt>
                <c:pt idx="5718">
                  <c:v>0.134496</c:v>
                </c:pt>
                <c:pt idx="5719">
                  <c:v>0.224693</c:v>
                </c:pt>
                <c:pt idx="5720">
                  <c:v>0.224693</c:v>
                </c:pt>
                <c:pt idx="5721">
                  <c:v>0.34064699999999998</c:v>
                </c:pt>
                <c:pt idx="5722">
                  <c:v>0.34064699999999998</c:v>
                </c:pt>
                <c:pt idx="5723">
                  <c:v>0.17960200000000001</c:v>
                </c:pt>
                <c:pt idx="5724">
                  <c:v>0.17960200000000001</c:v>
                </c:pt>
                <c:pt idx="5725">
                  <c:v>0.265121</c:v>
                </c:pt>
                <c:pt idx="5726">
                  <c:v>0.265121</c:v>
                </c:pt>
                <c:pt idx="5727">
                  <c:v>0.51080499999999995</c:v>
                </c:pt>
                <c:pt idx="5728">
                  <c:v>0.51080499999999995</c:v>
                </c:pt>
                <c:pt idx="5729">
                  <c:v>0.317963</c:v>
                </c:pt>
                <c:pt idx="5730">
                  <c:v>0.317963</c:v>
                </c:pt>
                <c:pt idx="5731">
                  <c:v>0.15725500000000001</c:v>
                </c:pt>
                <c:pt idx="5732">
                  <c:v>0.15725500000000001</c:v>
                </c:pt>
                <c:pt idx="5733">
                  <c:v>0.113276</c:v>
                </c:pt>
                <c:pt idx="5734">
                  <c:v>0.113276</c:v>
                </c:pt>
                <c:pt idx="5735">
                  <c:v>0.25251899999999999</c:v>
                </c:pt>
                <c:pt idx="5736">
                  <c:v>0.25251899999999999</c:v>
                </c:pt>
                <c:pt idx="5737">
                  <c:v>0.249389</c:v>
                </c:pt>
                <c:pt idx="5738">
                  <c:v>0.249389</c:v>
                </c:pt>
                <c:pt idx="5739">
                  <c:v>0.30426500000000001</c:v>
                </c:pt>
                <c:pt idx="5740">
                  <c:v>0.30426500000000001</c:v>
                </c:pt>
                <c:pt idx="5741">
                  <c:v>0.194742</c:v>
                </c:pt>
                <c:pt idx="5742">
                  <c:v>0.194742</c:v>
                </c:pt>
                <c:pt idx="5743">
                  <c:v>0.75916700000000004</c:v>
                </c:pt>
                <c:pt idx="5744">
                  <c:v>0.75916700000000004</c:v>
                </c:pt>
                <c:pt idx="5745">
                  <c:v>0.67974800000000002</c:v>
                </c:pt>
                <c:pt idx="5746">
                  <c:v>0.67974800000000002</c:v>
                </c:pt>
                <c:pt idx="5747">
                  <c:v>0.88715900000000003</c:v>
                </c:pt>
                <c:pt idx="5748">
                  <c:v>0.88715900000000003</c:v>
                </c:pt>
                <c:pt idx="5749">
                  <c:v>0.39407599999999998</c:v>
                </c:pt>
                <c:pt idx="5750">
                  <c:v>0.39407599999999998</c:v>
                </c:pt>
                <c:pt idx="5751">
                  <c:v>0.468885</c:v>
                </c:pt>
                <c:pt idx="5752">
                  <c:v>0.468885</c:v>
                </c:pt>
                <c:pt idx="5753">
                  <c:v>0.62473599999999996</c:v>
                </c:pt>
                <c:pt idx="5754">
                  <c:v>0.62473599999999996</c:v>
                </c:pt>
                <c:pt idx="5755">
                  <c:v>7.2606699999999996E-2</c:v>
                </c:pt>
                <c:pt idx="5756">
                  <c:v>7.2606699999999996E-2</c:v>
                </c:pt>
                <c:pt idx="5757">
                  <c:v>0.31228899999999998</c:v>
                </c:pt>
                <c:pt idx="5758">
                  <c:v>0.31228899999999998</c:v>
                </c:pt>
                <c:pt idx="5759">
                  <c:v>0.55871199999999999</c:v>
                </c:pt>
                <c:pt idx="5760">
                  <c:v>0.55871199999999999</c:v>
                </c:pt>
                <c:pt idx="5761">
                  <c:v>0.14931</c:v>
                </c:pt>
                <c:pt idx="5762">
                  <c:v>0.14931</c:v>
                </c:pt>
                <c:pt idx="5763">
                  <c:v>0.46889999999999998</c:v>
                </c:pt>
                <c:pt idx="5764">
                  <c:v>0.46889999999999998</c:v>
                </c:pt>
                <c:pt idx="5765">
                  <c:v>0.30284499999999998</c:v>
                </c:pt>
                <c:pt idx="5766">
                  <c:v>0.30284499999999998</c:v>
                </c:pt>
                <c:pt idx="5767">
                  <c:v>0.60398099999999999</c:v>
                </c:pt>
                <c:pt idx="5768">
                  <c:v>0.60398099999999999</c:v>
                </c:pt>
                <c:pt idx="5769">
                  <c:v>0.152062</c:v>
                </c:pt>
                <c:pt idx="5770">
                  <c:v>0.152062</c:v>
                </c:pt>
                <c:pt idx="5771">
                  <c:v>0.205623</c:v>
                </c:pt>
                <c:pt idx="5772">
                  <c:v>0.205623</c:v>
                </c:pt>
                <c:pt idx="5773">
                  <c:v>6.6569199999999995E-2</c:v>
                </c:pt>
                <c:pt idx="5774">
                  <c:v>6.6569199999999995E-2</c:v>
                </c:pt>
                <c:pt idx="5775">
                  <c:v>0.16328000000000001</c:v>
                </c:pt>
                <c:pt idx="5776">
                  <c:v>0.16328000000000001</c:v>
                </c:pt>
                <c:pt idx="5777">
                  <c:v>7.0845500000000006E-2</c:v>
                </c:pt>
                <c:pt idx="5778">
                  <c:v>7.0845500000000006E-2</c:v>
                </c:pt>
                <c:pt idx="5779">
                  <c:v>0.49349599999999999</c:v>
                </c:pt>
                <c:pt idx="5780">
                  <c:v>0.49349599999999999</c:v>
                </c:pt>
                <c:pt idx="5781">
                  <c:v>0.63312000000000002</c:v>
                </c:pt>
                <c:pt idx="5782">
                  <c:v>0.63312000000000002</c:v>
                </c:pt>
                <c:pt idx="5783">
                  <c:v>0.25047700000000001</c:v>
                </c:pt>
                <c:pt idx="5784">
                  <c:v>0.25047700000000001</c:v>
                </c:pt>
                <c:pt idx="5785">
                  <c:v>0.53261000000000003</c:v>
                </c:pt>
                <c:pt idx="5786">
                  <c:v>0.53261000000000003</c:v>
                </c:pt>
                <c:pt idx="5787">
                  <c:v>0.218666</c:v>
                </c:pt>
                <c:pt idx="5788">
                  <c:v>0.218666</c:v>
                </c:pt>
                <c:pt idx="5789">
                  <c:v>2.4428700000000001E-2</c:v>
                </c:pt>
                <c:pt idx="5790">
                  <c:v>2.4428700000000001E-2</c:v>
                </c:pt>
                <c:pt idx="5791">
                  <c:v>0.29406500000000002</c:v>
                </c:pt>
                <c:pt idx="5792">
                  <c:v>0.29406500000000002</c:v>
                </c:pt>
                <c:pt idx="5793">
                  <c:v>0.11862399999999999</c:v>
                </c:pt>
                <c:pt idx="5794">
                  <c:v>0.11862399999999999</c:v>
                </c:pt>
                <c:pt idx="5795">
                  <c:v>3.5527099999999999E-2</c:v>
                </c:pt>
                <c:pt idx="5796">
                  <c:v>3.5527099999999999E-2</c:v>
                </c:pt>
                <c:pt idx="5797">
                  <c:v>0.147229</c:v>
                </c:pt>
                <c:pt idx="5798">
                  <c:v>0.147229</c:v>
                </c:pt>
                <c:pt idx="5799">
                  <c:v>0.53522599999999998</c:v>
                </c:pt>
                <c:pt idx="5800">
                  <c:v>0.53522599999999998</c:v>
                </c:pt>
                <c:pt idx="5801">
                  <c:v>0.118768</c:v>
                </c:pt>
                <c:pt idx="5802">
                  <c:v>0.118768</c:v>
                </c:pt>
                <c:pt idx="5803">
                  <c:v>0.200263</c:v>
                </c:pt>
                <c:pt idx="5804">
                  <c:v>0.200263</c:v>
                </c:pt>
                <c:pt idx="5805">
                  <c:v>0.20304700000000001</c:v>
                </c:pt>
                <c:pt idx="5806">
                  <c:v>0.20304700000000001</c:v>
                </c:pt>
                <c:pt idx="5807">
                  <c:v>0.30717100000000003</c:v>
                </c:pt>
                <c:pt idx="5808">
                  <c:v>0.30717100000000003</c:v>
                </c:pt>
                <c:pt idx="5809">
                  <c:v>0.23282</c:v>
                </c:pt>
                <c:pt idx="5810">
                  <c:v>0.23282</c:v>
                </c:pt>
                <c:pt idx="5811">
                  <c:v>0.132687</c:v>
                </c:pt>
                <c:pt idx="5812">
                  <c:v>0.132687</c:v>
                </c:pt>
                <c:pt idx="5813">
                  <c:v>0.11953</c:v>
                </c:pt>
                <c:pt idx="5814">
                  <c:v>0.11953</c:v>
                </c:pt>
                <c:pt idx="5815">
                  <c:v>0.235154</c:v>
                </c:pt>
                <c:pt idx="5816">
                  <c:v>0.235154</c:v>
                </c:pt>
                <c:pt idx="5817">
                  <c:v>0.63702400000000003</c:v>
                </c:pt>
                <c:pt idx="5818">
                  <c:v>0.63702400000000003</c:v>
                </c:pt>
                <c:pt idx="5819">
                  <c:v>0.182337</c:v>
                </c:pt>
                <c:pt idx="5820">
                  <c:v>0.182337</c:v>
                </c:pt>
                <c:pt idx="5821">
                  <c:v>5.7673000000000002E-2</c:v>
                </c:pt>
                <c:pt idx="5822">
                  <c:v>5.7673000000000002E-2</c:v>
                </c:pt>
                <c:pt idx="5823">
                  <c:v>0.25097700000000001</c:v>
                </c:pt>
                <c:pt idx="5824">
                  <c:v>0.25097700000000001</c:v>
                </c:pt>
                <c:pt idx="5825">
                  <c:v>0.42437000000000002</c:v>
                </c:pt>
                <c:pt idx="5826">
                  <c:v>0.42437000000000002</c:v>
                </c:pt>
                <c:pt idx="5827">
                  <c:v>0.46443699999999999</c:v>
                </c:pt>
                <c:pt idx="5828">
                  <c:v>0.46443699999999999</c:v>
                </c:pt>
                <c:pt idx="5829">
                  <c:v>0.22473299999999999</c:v>
                </c:pt>
                <c:pt idx="5830">
                  <c:v>0.22473299999999999</c:v>
                </c:pt>
                <c:pt idx="5831">
                  <c:v>0.18854799999999999</c:v>
                </c:pt>
                <c:pt idx="5832">
                  <c:v>0.18854799999999999</c:v>
                </c:pt>
                <c:pt idx="5833">
                  <c:v>0.51711300000000004</c:v>
                </c:pt>
                <c:pt idx="5834">
                  <c:v>0.51711300000000004</c:v>
                </c:pt>
                <c:pt idx="5835">
                  <c:v>0.14265800000000001</c:v>
                </c:pt>
                <c:pt idx="5836">
                  <c:v>0.14265800000000001</c:v>
                </c:pt>
                <c:pt idx="5837">
                  <c:v>1</c:v>
                </c:pt>
                <c:pt idx="5838">
                  <c:v>1</c:v>
                </c:pt>
                <c:pt idx="5839">
                  <c:v>2.1120199999999999E-2</c:v>
                </c:pt>
                <c:pt idx="5840">
                  <c:v>2.1120199999999999E-2</c:v>
                </c:pt>
                <c:pt idx="5841">
                  <c:v>8.8957300000000003E-2</c:v>
                </c:pt>
                <c:pt idx="5842">
                  <c:v>8.8957300000000003E-2</c:v>
                </c:pt>
                <c:pt idx="5843">
                  <c:v>0.47994799999999999</c:v>
                </c:pt>
                <c:pt idx="5844">
                  <c:v>0.47994799999999999</c:v>
                </c:pt>
                <c:pt idx="5845">
                  <c:v>0.86115699999999995</c:v>
                </c:pt>
                <c:pt idx="5846">
                  <c:v>0.86115699999999995</c:v>
                </c:pt>
                <c:pt idx="5847">
                  <c:v>9.5381499999999994E-2</c:v>
                </c:pt>
                <c:pt idx="5848">
                  <c:v>9.5381499999999994E-2</c:v>
                </c:pt>
                <c:pt idx="5849">
                  <c:v>0.112133</c:v>
                </c:pt>
                <c:pt idx="5850">
                  <c:v>0.112133</c:v>
                </c:pt>
                <c:pt idx="5851">
                  <c:v>0.126916</c:v>
                </c:pt>
                <c:pt idx="5852">
                  <c:v>0.126916</c:v>
                </c:pt>
                <c:pt idx="5853">
                  <c:v>0.77559900000000004</c:v>
                </c:pt>
                <c:pt idx="5854">
                  <c:v>0.77559900000000004</c:v>
                </c:pt>
                <c:pt idx="5855">
                  <c:v>0.51385000000000003</c:v>
                </c:pt>
                <c:pt idx="5856">
                  <c:v>0.51385000000000003</c:v>
                </c:pt>
                <c:pt idx="5857">
                  <c:v>6.5164200000000005E-2</c:v>
                </c:pt>
                <c:pt idx="5858">
                  <c:v>6.5164200000000005E-2</c:v>
                </c:pt>
                <c:pt idx="5859">
                  <c:v>0.27515499999999998</c:v>
                </c:pt>
                <c:pt idx="5860">
                  <c:v>0.27515499999999998</c:v>
                </c:pt>
                <c:pt idx="5861">
                  <c:v>0.10745499999999999</c:v>
                </c:pt>
                <c:pt idx="5862">
                  <c:v>0.10745499999999999</c:v>
                </c:pt>
                <c:pt idx="5863">
                  <c:v>0.60453199999999996</c:v>
                </c:pt>
                <c:pt idx="5864">
                  <c:v>0.60453199999999996</c:v>
                </c:pt>
                <c:pt idx="5865">
                  <c:v>0.68317399999999995</c:v>
                </c:pt>
                <c:pt idx="5866">
                  <c:v>0.68317399999999995</c:v>
                </c:pt>
                <c:pt idx="5867">
                  <c:v>6.4924899999999994E-2</c:v>
                </c:pt>
                <c:pt idx="5868">
                  <c:v>6.4924899999999994E-2</c:v>
                </c:pt>
                <c:pt idx="5869">
                  <c:v>0.221687</c:v>
                </c:pt>
                <c:pt idx="5870">
                  <c:v>0.221687</c:v>
                </c:pt>
                <c:pt idx="5871">
                  <c:v>6.4704999999999999E-2</c:v>
                </c:pt>
                <c:pt idx="5872">
                  <c:v>6.4704999999999999E-2</c:v>
                </c:pt>
                <c:pt idx="5873">
                  <c:v>0.35461100000000001</c:v>
                </c:pt>
                <c:pt idx="5874">
                  <c:v>0.35461100000000001</c:v>
                </c:pt>
                <c:pt idx="5875">
                  <c:v>0.48610799999999998</c:v>
                </c:pt>
                <c:pt idx="5876">
                  <c:v>0.48610799999999998</c:v>
                </c:pt>
                <c:pt idx="5877">
                  <c:v>0.336733</c:v>
                </c:pt>
                <c:pt idx="5878">
                  <c:v>0.336733</c:v>
                </c:pt>
                <c:pt idx="5879">
                  <c:v>0.488151</c:v>
                </c:pt>
                <c:pt idx="5880">
                  <c:v>0.488151</c:v>
                </c:pt>
                <c:pt idx="5881">
                  <c:v>0.306199</c:v>
                </c:pt>
                <c:pt idx="5882">
                  <c:v>0.306199</c:v>
                </c:pt>
                <c:pt idx="5883">
                  <c:v>0.54499699999999995</c:v>
                </c:pt>
                <c:pt idx="5884">
                  <c:v>0.54499699999999995</c:v>
                </c:pt>
                <c:pt idx="5885">
                  <c:v>2.5854100000000001E-2</c:v>
                </c:pt>
                <c:pt idx="5886">
                  <c:v>2.5854100000000001E-2</c:v>
                </c:pt>
                <c:pt idx="5887">
                  <c:v>0.37732900000000003</c:v>
                </c:pt>
                <c:pt idx="5888">
                  <c:v>0.37732900000000003</c:v>
                </c:pt>
                <c:pt idx="5889">
                  <c:v>0.84062300000000001</c:v>
                </c:pt>
                <c:pt idx="5890">
                  <c:v>0.84062300000000001</c:v>
                </c:pt>
                <c:pt idx="5891">
                  <c:v>0.31120399999999998</c:v>
                </c:pt>
                <c:pt idx="5892">
                  <c:v>0.31120399999999998</c:v>
                </c:pt>
                <c:pt idx="5893">
                  <c:v>0.35888199999999998</c:v>
                </c:pt>
                <c:pt idx="5894">
                  <c:v>0.35888199999999998</c:v>
                </c:pt>
                <c:pt idx="5895">
                  <c:v>0.32739099999999999</c:v>
                </c:pt>
                <c:pt idx="5896">
                  <c:v>0.32739099999999999</c:v>
                </c:pt>
                <c:pt idx="5897">
                  <c:v>0.51343899999999998</c:v>
                </c:pt>
                <c:pt idx="5898">
                  <c:v>0.51343899999999998</c:v>
                </c:pt>
                <c:pt idx="5899">
                  <c:v>0.11252</c:v>
                </c:pt>
                <c:pt idx="5900">
                  <c:v>0.11252</c:v>
                </c:pt>
                <c:pt idx="5901">
                  <c:v>0.68143200000000004</c:v>
                </c:pt>
                <c:pt idx="5902">
                  <c:v>0.68143200000000004</c:v>
                </c:pt>
                <c:pt idx="5903">
                  <c:v>0.195738</c:v>
                </c:pt>
                <c:pt idx="5904">
                  <c:v>0.195738</c:v>
                </c:pt>
                <c:pt idx="5905">
                  <c:v>0.25647300000000001</c:v>
                </c:pt>
                <c:pt idx="5906">
                  <c:v>0.25647300000000001</c:v>
                </c:pt>
                <c:pt idx="5907">
                  <c:v>0.19711799999999999</c:v>
                </c:pt>
                <c:pt idx="5908">
                  <c:v>0.19711799999999999</c:v>
                </c:pt>
                <c:pt idx="5909">
                  <c:v>0.22789599999999999</c:v>
                </c:pt>
                <c:pt idx="5910">
                  <c:v>0.22789599999999999</c:v>
                </c:pt>
                <c:pt idx="5911">
                  <c:v>0.185391</c:v>
                </c:pt>
                <c:pt idx="5912">
                  <c:v>0.185391</c:v>
                </c:pt>
                <c:pt idx="5913">
                  <c:v>6.3060400000000003E-2</c:v>
                </c:pt>
                <c:pt idx="5914">
                  <c:v>6.3060400000000003E-2</c:v>
                </c:pt>
                <c:pt idx="5915">
                  <c:v>0.111313</c:v>
                </c:pt>
                <c:pt idx="5916">
                  <c:v>0.111313</c:v>
                </c:pt>
                <c:pt idx="5917">
                  <c:v>0.70340800000000003</c:v>
                </c:pt>
                <c:pt idx="5918">
                  <c:v>0.70340800000000003</c:v>
                </c:pt>
                <c:pt idx="5919">
                  <c:v>5.6474700000000003E-2</c:v>
                </c:pt>
                <c:pt idx="5920">
                  <c:v>5.6474700000000003E-2</c:v>
                </c:pt>
                <c:pt idx="5921">
                  <c:v>0.24493300000000001</c:v>
                </c:pt>
                <c:pt idx="5922">
                  <c:v>0.24493300000000001</c:v>
                </c:pt>
                <c:pt idx="5923">
                  <c:v>0.59626800000000002</c:v>
                </c:pt>
                <c:pt idx="5924">
                  <c:v>0.59626800000000002</c:v>
                </c:pt>
                <c:pt idx="5925">
                  <c:v>0.13231699999999999</c:v>
                </c:pt>
                <c:pt idx="5926">
                  <c:v>0.13231699999999999</c:v>
                </c:pt>
                <c:pt idx="5927">
                  <c:v>8.8531700000000005E-2</c:v>
                </c:pt>
                <c:pt idx="5928">
                  <c:v>8.8531700000000005E-2</c:v>
                </c:pt>
                <c:pt idx="5929">
                  <c:v>9.5303799999999994E-2</c:v>
                </c:pt>
                <c:pt idx="5930">
                  <c:v>9.5303799999999994E-2</c:v>
                </c:pt>
                <c:pt idx="5931">
                  <c:v>0.19211800000000001</c:v>
                </c:pt>
                <c:pt idx="5932">
                  <c:v>0.19211800000000001</c:v>
                </c:pt>
                <c:pt idx="5933">
                  <c:v>0.29997699999999999</c:v>
                </c:pt>
                <c:pt idx="5934">
                  <c:v>0.29997699999999999</c:v>
                </c:pt>
                <c:pt idx="5935">
                  <c:v>0.182674</c:v>
                </c:pt>
                <c:pt idx="5936">
                  <c:v>0.182674</c:v>
                </c:pt>
                <c:pt idx="5937">
                  <c:v>0.312969</c:v>
                </c:pt>
                <c:pt idx="5938">
                  <c:v>0.312969</c:v>
                </c:pt>
                <c:pt idx="5939">
                  <c:v>0.146673</c:v>
                </c:pt>
                <c:pt idx="5940">
                  <c:v>0.146673</c:v>
                </c:pt>
                <c:pt idx="5941">
                  <c:v>0.39107199999999998</c:v>
                </c:pt>
                <c:pt idx="5942">
                  <c:v>0.39107199999999998</c:v>
                </c:pt>
                <c:pt idx="5943">
                  <c:v>0.17082600000000001</c:v>
                </c:pt>
                <c:pt idx="5944">
                  <c:v>0.17082600000000001</c:v>
                </c:pt>
                <c:pt idx="5945">
                  <c:v>0.30957800000000002</c:v>
                </c:pt>
                <c:pt idx="5946">
                  <c:v>0.30957800000000002</c:v>
                </c:pt>
                <c:pt idx="5947">
                  <c:v>0.437108</c:v>
                </c:pt>
                <c:pt idx="5948">
                  <c:v>0.437108</c:v>
                </c:pt>
                <c:pt idx="5949">
                  <c:v>0.26777400000000001</c:v>
                </c:pt>
                <c:pt idx="5950">
                  <c:v>0.26777400000000001</c:v>
                </c:pt>
                <c:pt idx="5951">
                  <c:v>0.215224</c:v>
                </c:pt>
                <c:pt idx="5952">
                  <c:v>0.215224</c:v>
                </c:pt>
                <c:pt idx="5953">
                  <c:v>0.342032</c:v>
                </c:pt>
                <c:pt idx="5954">
                  <c:v>0.342032</c:v>
                </c:pt>
                <c:pt idx="5955">
                  <c:v>0.60135400000000006</c:v>
                </c:pt>
                <c:pt idx="5956">
                  <c:v>0.60135400000000006</c:v>
                </c:pt>
                <c:pt idx="5957">
                  <c:v>6.8850900000000007E-2</c:v>
                </c:pt>
                <c:pt idx="5958">
                  <c:v>6.8850900000000007E-2</c:v>
                </c:pt>
                <c:pt idx="5959">
                  <c:v>0.11106100000000001</c:v>
                </c:pt>
                <c:pt idx="5960">
                  <c:v>0.11106100000000001</c:v>
                </c:pt>
                <c:pt idx="5961">
                  <c:v>5.21755E-2</c:v>
                </c:pt>
                <c:pt idx="5962">
                  <c:v>5.21755E-2</c:v>
                </c:pt>
                <c:pt idx="5963">
                  <c:v>0.42652600000000002</c:v>
                </c:pt>
                <c:pt idx="5964">
                  <c:v>0.42652600000000002</c:v>
                </c:pt>
                <c:pt idx="5965">
                  <c:v>3.8798899999999997E-2</c:v>
                </c:pt>
                <c:pt idx="5966">
                  <c:v>3.8798899999999997E-2</c:v>
                </c:pt>
                <c:pt idx="5967">
                  <c:v>0.77685899999999997</c:v>
                </c:pt>
                <c:pt idx="5968">
                  <c:v>0.77685899999999997</c:v>
                </c:pt>
                <c:pt idx="5969">
                  <c:v>0.27456999999999998</c:v>
                </c:pt>
                <c:pt idx="5970">
                  <c:v>0.27456999999999998</c:v>
                </c:pt>
                <c:pt idx="5971">
                  <c:v>0.30448700000000001</c:v>
                </c:pt>
                <c:pt idx="5972">
                  <c:v>0.30448700000000001</c:v>
                </c:pt>
                <c:pt idx="5973">
                  <c:v>0.78240900000000002</c:v>
                </c:pt>
                <c:pt idx="5974">
                  <c:v>0.78240900000000002</c:v>
                </c:pt>
                <c:pt idx="5975">
                  <c:v>0.286636</c:v>
                </c:pt>
                <c:pt idx="5976">
                  <c:v>0.286636</c:v>
                </c:pt>
                <c:pt idx="5977">
                  <c:v>5.82173E-2</c:v>
                </c:pt>
                <c:pt idx="5978">
                  <c:v>5.82173E-2</c:v>
                </c:pt>
                <c:pt idx="5979">
                  <c:v>4.8225299999999999E-2</c:v>
                </c:pt>
                <c:pt idx="5980">
                  <c:v>4.8225299999999999E-2</c:v>
                </c:pt>
                <c:pt idx="5981">
                  <c:v>0.140482</c:v>
                </c:pt>
                <c:pt idx="5982">
                  <c:v>0.140482</c:v>
                </c:pt>
                <c:pt idx="5983">
                  <c:v>0.13586400000000001</c:v>
                </c:pt>
                <c:pt idx="5984">
                  <c:v>0.13586400000000001</c:v>
                </c:pt>
                <c:pt idx="5985">
                  <c:v>3.4038600000000002E-2</c:v>
                </c:pt>
                <c:pt idx="5986">
                  <c:v>3.4038600000000002E-2</c:v>
                </c:pt>
                <c:pt idx="5987">
                  <c:v>0.16041900000000001</c:v>
                </c:pt>
                <c:pt idx="5988">
                  <c:v>0.16041900000000001</c:v>
                </c:pt>
                <c:pt idx="5989">
                  <c:v>0.39927299999999999</c:v>
                </c:pt>
                <c:pt idx="5990">
                  <c:v>0.39927299999999999</c:v>
                </c:pt>
                <c:pt idx="5991">
                  <c:v>7.0275699999999997E-2</c:v>
                </c:pt>
                <c:pt idx="5992">
                  <c:v>7.0275699999999997E-2</c:v>
                </c:pt>
                <c:pt idx="5993">
                  <c:v>0.69804600000000006</c:v>
                </c:pt>
                <c:pt idx="5994">
                  <c:v>0.69804600000000006</c:v>
                </c:pt>
                <c:pt idx="5995">
                  <c:v>0.24915000000000001</c:v>
                </c:pt>
                <c:pt idx="5996">
                  <c:v>0.24915000000000001</c:v>
                </c:pt>
                <c:pt idx="5997">
                  <c:v>8.0821799999999999E-2</c:v>
                </c:pt>
                <c:pt idx="5998">
                  <c:v>8.0821799999999999E-2</c:v>
                </c:pt>
                <c:pt idx="5999">
                  <c:v>0.30584099999999997</c:v>
                </c:pt>
                <c:pt idx="6000">
                  <c:v>0.30584099999999997</c:v>
                </c:pt>
                <c:pt idx="6001">
                  <c:v>0.62846500000000005</c:v>
                </c:pt>
                <c:pt idx="6002">
                  <c:v>0.62846500000000005</c:v>
                </c:pt>
                <c:pt idx="6003">
                  <c:v>0.26652399999999998</c:v>
                </c:pt>
                <c:pt idx="6004">
                  <c:v>0.26652399999999998</c:v>
                </c:pt>
                <c:pt idx="6005">
                  <c:v>0.202268</c:v>
                </c:pt>
                <c:pt idx="6006">
                  <c:v>0.202268</c:v>
                </c:pt>
                <c:pt idx="6007">
                  <c:v>0.40351799999999999</c:v>
                </c:pt>
                <c:pt idx="6008">
                  <c:v>0.40351799999999999</c:v>
                </c:pt>
                <c:pt idx="6009">
                  <c:v>0.28338000000000002</c:v>
                </c:pt>
                <c:pt idx="6010">
                  <c:v>0.28338000000000002</c:v>
                </c:pt>
                <c:pt idx="6011">
                  <c:v>0.159807</c:v>
                </c:pt>
                <c:pt idx="6012">
                  <c:v>0.159807</c:v>
                </c:pt>
                <c:pt idx="6013">
                  <c:v>0.26711200000000002</c:v>
                </c:pt>
                <c:pt idx="6014">
                  <c:v>0.26711200000000002</c:v>
                </c:pt>
                <c:pt idx="6015">
                  <c:v>0.25485200000000002</c:v>
                </c:pt>
                <c:pt idx="6016">
                  <c:v>0.25485200000000002</c:v>
                </c:pt>
                <c:pt idx="6017">
                  <c:v>0.46729599999999999</c:v>
                </c:pt>
                <c:pt idx="6018">
                  <c:v>0.46729599999999999</c:v>
                </c:pt>
                <c:pt idx="6019">
                  <c:v>8.7081900000000004E-2</c:v>
                </c:pt>
                <c:pt idx="6020">
                  <c:v>8.7081900000000004E-2</c:v>
                </c:pt>
                <c:pt idx="6021">
                  <c:v>0.106715</c:v>
                </c:pt>
                <c:pt idx="6022">
                  <c:v>0.106715</c:v>
                </c:pt>
                <c:pt idx="6023">
                  <c:v>0.69323999999999997</c:v>
                </c:pt>
                <c:pt idx="6024">
                  <c:v>0.69323999999999997</c:v>
                </c:pt>
                <c:pt idx="6025">
                  <c:v>0.206179</c:v>
                </c:pt>
                <c:pt idx="6026">
                  <c:v>0.206179</c:v>
                </c:pt>
                <c:pt idx="6027">
                  <c:v>4.1438000000000003E-2</c:v>
                </c:pt>
                <c:pt idx="6028">
                  <c:v>4.1438000000000003E-2</c:v>
                </c:pt>
                <c:pt idx="6029">
                  <c:v>0.34989999999999999</c:v>
                </c:pt>
                <c:pt idx="6030">
                  <c:v>0.34989999999999999</c:v>
                </c:pt>
                <c:pt idx="6031">
                  <c:v>0.211502</c:v>
                </c:pt>
                <c:pt idx="6032">
                  <c:v>0.211502</c:v>
                </c:pt>
                <c:pt idx="6033">
                  <c:v>0.40469699999999997</c:v>
                </c:pt>
                <c:pt idx="6034">
                  <c:v>0.40469699999999997</c:v>
                </c:pt>
                <c:pt idx="6035">
                  <c:v>0.27002500000000002</c:v>
                </c:pt>
                <c:pt idx="6036">
                  <c:v>0.27002500000000002</c:v>
                </c:pt>
                <c:pt idx="6037">
                  <c:v>0.23957000000000001</c:v>
                </c:pt>
                <c:pt idx="6038">
                  <c:v>0.23957000000000001</c:v>
                </c:pt>
                <c:pt idx="6039">
                  <c:v>0.11547399999999999</c:v>
                </c:pt>
                <c:pt idx="6040">
                  <c:v>0.11547399999999999</c:v>
                </c:pt>
                <c:pt idx="6041">
                  <c:v>0.32256000000000001</c:v>
                </c:pt>
                <c:pt idx="6042">
                  <c:v>0.32256000000000001</c:v>
                </c:pt>
                <c:pt idx="6043">
                  <c:v>0.38961499999999999</c:v>
                </c:pt>
                <c:pt idx="6044">
                  <c:v>0.38961499999999999</c:v>
                </c:pt>
                <c:pt idx="6045">
                  <c:v>0.79040299999999997</c:v>
                </c:pt>
                <c:pt idx="6046">
                  <c:v>0.79040299999999997</c:v>
                </c:pt>
                <c:pt idx="6047">
                  <c:v>0.77445200000000003</c:v>
                </c:pt>
                <c:pt idx="6048">
                  <c:v>0.77445200000000003</c:v>
                </c:pt>
                <c:pt idx="6049">
                  <c:v>0.62476900000000002</c:v>
                </c:pt>
                <c:pt idx="6050">
                  <c:v>0.62476900000000002</c:v>
                </c:pt>
                <c:pt idx="6051">
                  <c:v>9.8440100000000003E-2</c:v>
                </c:pt>
                <c:pt idx="6052">
                  <c:v>9.8440100000000003E-2</c:v>
                </c:pt>
                <c:pt idx="6053">
                  <c:v>0.38333699999999998</c:v>
                </c:pt>
                <c:pt idx="6054">
                  <c:v>0.38333699999999998</c:v>
                </c:pt>
                <c:pt idx="6055">
                  <c:v>0.20516799999999999</c:v>
                </c:pt>
                <c:pt idx="6056">
                  <c:v>0.20516799999999999</c:v>
                </c:pt>
                <c:pt idx="6057">
                  <c:v>8.2969100000000004E-2</c:v>
                </c:pt>
                <c:pt idx="6058">
                  <c:v>8.2969100000000004E-2</c:v>
                </c:pt>
                <c:pt idx="6059">
                  <c:v>8.7361800000000003E-2</c:v>
                </c:pt>
                <c:pt idx="6060">
                  <c:v>8.7361800000000003E-2</c:v>
                </c:pt>
                <c:pt idx="6061">
                  <c:v>0.24041999999999999</c:v>
                </c:pt>
                <c:pt idx="6062">
                  <c:v>0.24041999999999999</c:v>
                </c:pt>
                <c:pt idx="6063">
                  <c:v>5.3341100000000002E-2</c:v>
                </c:pt>
                <c:pt idx="6064">
                  <c:v>5.3341100000000002E-2</c:v>
                </c:pt>
                <c:pt idx="6065">
                  <c:v>0.238957</c:v>
                </c:pt>
                <c:pt idx="6066">
                  <c:v>0.238957</c:v>
                </c:pt>
                <c:pt idx="6067">
                  <c:v>0.21410599999999999</c:v>
                </c:pt>
                <c:pt idx="6068">
                  <c:v>0.21410599999999999</c:v>
                </c:pt>
                <c:pt idx="6069">
                  <c:v>0.43065700000000001</c:v>
                </c:pt>
                <c:pt idx="6070">
                  <c:v>0.43065700000000001</c:v>
                </c:pt>
                <c:pt idx="6071">
                  <c:v>0.14716899999999999</c:v>
                </c:pt>
                <c:pt idx="6072">
                  <c:v>0.14716899999999999</c:v>
                </c:pt>
                <c:pt idx="6073">
                  <c:v>0.40305000000000002</c:v>
                </c:pt>
                <c:pt idx="6074">
                  <c:v>0.40305000000000002</c:v>
                </c:pt>
                <c:pt idx="6075">
                  <c:v>0.414856</c:v>
                </c:pt>
                <c:pt idx="6076">
                  <c:v>0.414856</c:v>
                </c:pt>
                <c:pt idx="6077">
                  <c:v>0.47863699999999998</c:v>
                </c:pt>
                <c:pt idx="6078">
                  <c:v>0.47863699999999998</c:v>
                </c:pt>
                <c:pt idx="6079">
                  <c:v>6.8082500000000004E-2</c:v>
                </c:pt>
                <c:pt idx="6080">
                  <c:v>6.8082500000000004E-2</c:v>
                </c:pt>
                <c:pt idx="6081">
                  <c:v>0.242117</c:v>
                </c:pt>
                <c:pt idx="6082">
                  <c:v>0.242117</c:v>
                </c:pt>
                <c:pt idx="6083">
                  <c:v>0.42003200000000002</c:v>
                </c:pt>
                <c:pt idx="6084">
                  <c:v>0.42003200000000002</c:v>
                </c:pt>
                <c:pt idx="6085">
                  <c:v>0.663744</c:v>
                </c:pt>
                <c:pt idx="6086">
                  <c:v>0.663744</c:v>
                </c:pt>
                <c:pt idx="6087">
                  <c:v>0.39977400000000002</c:v>
                </c:pt>
                <c:pt idx="6088">
                  <c:v>0.39977400000000002</c:v>
                </c:pt>
                <c:pt idx="6089">
                  <c:v>0.63350700000000004</c:v>
                </c:pt>
                <c:pt idx="6090">
                  <c:v>0.63350700000000004</c:v>
                </c:pt>
                <c:pt idx="6091">
                  <c:v>0.54125000000000001</c:v>
                </c:pt>
                <c:pt idx="6092">
                  <c:v>0.54125000000000001</c:v>
                </c:pt>
                <c:pt idx="6093">
                  <c:v>3.9597300000000002E-2</c:v>
                </c:pt>
                <c:pt idx="6094">
                  <c:v>3.9597300000000002E-2</c:v>
                </c:pt>
                <c:pt idx="6095">
                  <c:v>0.19686000000000001</c:v>
                </c:pt>
                <c:pt idx="6096">
                  <c:v>0.19686000000000001</c:v>
                </c:pt>
                <c:pt idx="6097">
                  <c:v>0.37711600000000001</c:v>
                </c:pt>
                <c:pt idx="6098">
                  <c:v>0.37711600000000001</c:v>
                </c:pt>
                <c:pt idx="6099">
                  <c:v>0.48184199999999999</c:v>
                </c:pt>
                <c:pt idx="6100">
                  <c:v>0.48184199999999999</c:v>
                </c:pt>
                <c:pt idx="6101">
                  <c:v>0.31198799999999999</c:v>
                </c:pt>
                <c:pt idx="6102">
                  <c:v>0.31198799999999999</c:v>
                </c:pt>
                <c:pt idx="6103">
                  <c:v>0.269673</c:v>
                </c:pt>
                <c:pt idx="6104">
                  <c:v>0.269673</c:v>
                </c:pt>
                <c:pt idx="6105">
                  <c:v>0.35075699999999999</c:v>
                </c:pt>
                <c:pt idx="6106">
                  <c:v>0.35075699999999999</c:v>
                </c:pt>
                <c:pt idx="6107">
                  <c:v>8.4636600000000006E-2</c:v>
                </c:pt>
                <c:pt idx="6108">
                  <c:v>8.4636600000000006E-2</c:v>
                </c:pt>
                <c:pt idx="6109">
                  <c:v>0.29538399999999998</c:v>
                </c:pt>
                <c:pt idx="6110">
                  <c:v>0.29538399999999998</c:v>
                </c:pt>
                <c:pt idx="6111">
                  <c:v>0.14516999999999999</c:v>
                </c:pt>
                <c:pt idx="6112">
                  <c:v>0.14516999999999999</c:v>
                </c:pt>
                <c:pt idx="6113">
                  <c:v>0.14374400000000001</c:v>
                </c:pt>
                <c:pt idx="6114">
                  <c:v>0.14374400000000001</c:v>
                </c:pt>
                <c:pt idx="6115">
                  <c:v>0.215948</c:v>
                </c:pt>
                <c:pt idx="6116">
                  <c:v>0.215948</c:v>
                </c:pt>
                <c:pt idx="6117">
                  <c:v>0.72070400000000001</c:v>
                </c:pt>
                <c:pt idx="6118">
                  <c:v>0.72070400000000001</c:v>
                </c:pt>
                <c:pt idx="6119">
                  <c:v>0.10370699999999999</c:v>
                </c:pt>
                <c:pt idx="6120">
                  <c:v>0.10370699999999999</c:v>
                </c:pt>
                <c:pt idx="6121">
                  <c:v>7.0525000000000004E-2</c:v>
                </c:pt>
                <c:pt idx="6122">
                  <c:v>7.0525000000000004E-2</c:v>
                </c:pt>
                <c:pt idx="6123">
                  <c:v>0.28601700000000002</c:v>
                </c:pt>
                <c:pt idx="6124">
                  <c:v>0.28601700000000002</c:v>
                </c:pt>
                <c:pt idx="6125">
                  <c:v>6.17756E-2</c:v>
                </c:pt>
                <c:pt idx="6126">
                  <c:v>6.17756E-2</c:v>
                </c:pt>
                <c:pt idx="6127">
                  <c:v>0.42730000000000001</c:v>
                </c:pt>
                <c:pt idx="6128">
                  <c:v>0.42730000000000001</c:v>
                </c:pt>
                <c:pt idx="6129">
                  <c:v>0.35295300000000002</c:v>
                </c:pt>
                <c:pt idx="6130">
                  <c:v>0.35295300000000002</c:v>
                </c:pt>
                <c:pt idx="6131">
                  <c:v>0.72290900000000002</c:v>
                </c:pt>
                <c:pt idx="6132">
                  <c:v>0.72290900000000002</c:v>
                </c:pt>
                <c:pt idx="6133">
                  <c:v>0.22756000000000001</c:v>
                </c:pt>
                <c:pt idx="6134">
                  <c:v>0.22756000000000001</c:v>
                </c:pt>
                <c:pt idx="6135">
                  <c:v>0.26500600000000002</c:v>
                </c:pt>
                <c:pt idx="6136">
                  <c:v>0.26500600000000002</c:v>
                </c:pt>
                <c:pt idx="6137">
                  <c:v>0.34719699999999998</c:v>
                </c:pt>
                <c:pt idx="6138">
                  <c:v>0.34719699999999998</c:v>
                </c:pt>
                <c:pt idx="6139">
                  <c:v>0.55674599999999996</c:v>
                </c:pt>
                <c:pt idx="6140">
                  <c:v>0.55674599999999996</c:v>
                </c:pt>
                <c:pt idx="6141">
                  <c:v>0.43993700000000002</c:v>
                </c:pt>
                <c:pt idx="6142">
                  <c:v>0.43993700000000002</c:v>
                </c:pt>
                <c:pt idx="6143">
                  <c:v>8.8245500000000004E-2</c:v>
                </c:pt>
                <c:pt idx="6144">
                  <c:v>8.8245500000000004E-2</c:v>
                </c:pt>
                <c:pt idx="6145">
                  <c:v>0.26690799999999998</c:v>
                </c:pt>
                <c:pt idx="6146">
                  <c:v>0.26690799999999998</c:v>
                </c:pt>
                <c:pt idx="6147">
                  <c:v>0.185895</c:v>
                </c:pt>
                <c:pt idx="6148">
                  <c:v>0.185895</c:v>
                </c:pt>
                <c:pt idx="6149">
                  <c:v>9.0801199999999999E-2</c:v>
                </c:pt>
                <c:pt idx="6150">
                  <c:v>9.0801199999999999E-2</c:v>
                </c:pt>
                <c:pt idx="6151">
                  <c:v>0.25009900000000002</c:v>
                </c:pt>
                <c:pt idx="6152">
                  <c:v>0.25009900000000002</c:v>
                </c:pt>
                <c:pt idx="6153">
                  <c:v>4.7479500000000001E-2</c:v>
                </c:pt>
                <c:pt idx="6154">
                  <c:v>4.7479500000000001E-2</c:v>
                </c:pt>
                <c:pt idx="6155">
                  <c:v>0.42749900000000002</c:v>
                </c:pt>
                <c:pt idx="6156">
                  <c:v>0.42749900000000002</c:v>
                </c:pt>
                <c:pt idx="6157">
                  <c:v>0.45906200000000003</c:v>
                </c:pt>
                <c:pt idx="6158">
                  <c:v>0.45906200000000003</c:v>
                </c:pt>
                <c:pt idx="6159">
                  <c:v>0.34187099999999998</c:v>
                </c:pt>
                <c:pt idx="6160">
                  <c:v>0.34187099999999998</c:v>
                </c:pt>
                <c:pt idx="6161">
                  <c:v>0.324826</c:v>
                </c:pt>
                <c:pt idx="6162">
                  <c:v>0.324826</c:v>
                </c:pt>
                <c:pt idx="6163">
                  <c:v>0.42468</c:v>
                </c:pt>
                <c:pt idx="6164">
                  <c:v>0.42468</c:v>
                </c:pt>
                <c:pt idx="6165">
                  <c:v>0.53312899999999996</c:v>
                </c:pt>
                <c:pt idx="6166">
                  <c:v>0.53312899999999996</c:v>
                </c:pt>
                <c:pt idx="6167">
                  <c:v>0.29896899999999998</c:v>
                </c:pt>
                <c:pt idx="6168">
                  <c:v>0.29896899999999998</c:v>
                </c:pt>
                <c:pt idx="6169">
                  <c:v>0.19639799999999999</c:v>
                </c:pt>
                <c:pt idx="6170">
                  <c:v>0.19639799999999999</c:v>
                </c:pt>
                <c:pt idx="6171">
                  <c:v>0.111265</c:v>
                </c:pt>
                <c:pt idx="6172">
                  <c:v>0.111265</c:v>
                </c:pt>
                <c:pt idx="6173">
                  <c:v>0.40369300000000002</c:v>
                </c:pt>
                <c:pt idx="6174">
                  <c:v>0.40369300000000002</c:v>
                </c:pt>
                <c:pt idx="6175">
                  <c:v>0.34717900000000002</c:v>
                </c:pt>
                <c:pt idx="6176">
                  <c:v>0.34717900000000002</c:v>
                </c:pt>
                <c:pt idx="6177">
                  <c:v>0.42998599999999998</c:v>
                </c:pt>
                <c:pt idx="6178">
                  <c:v>0.42998599999999998</c:v>
                </c:pt>
                <c:pt idx="6179">
                  <c:v>0.22925699999999999</c:v>
                </c:pt>
                <c:pt idx="6180">
                  <c:v>0.22925699999999999</c:v>
                </c:pt>
                <c:pt idx="6181">
                  <c:v>0.36621799999999999</c:v>
                </c:pt>
                <c:pt idx="6182">
                  <c:v>0.36621799999999999</c:v>
                </c:pt>
                <c:pt idx="6183">
                  <c:v>2.6290899999999999E-2</c:v>
                </c:pt>
                <c:pt idx="6184">
                  <c:v>2.6290899999999999E-2</c:v>
                </c:pt>
                <c:pt idx="6185">
                  <c:v>0.35539500000000002</c:v>
                </c:pt>
                <c:pt idx="6186">
                  <c:v>0.35539500000000002</c:v>
                </c:pt>
                <c:pt idx="6187">
                  <c:v>0.17053099999999999</c:v>
                </c:pt>
                <c:pt idx="6188">
                  <c:v>0.17053099999999999</c:v>
                </c:pt>
                <c:pt idx="6189">
                  <c:v>0.11143</c:v>
                </c:pt>
                <c:pt idx="6190">
                  <c:v>0.11143</c:v>
                </c:pt>
                <c:pt idx="6191">
                  <c:v>0.122597</c:v>
                </c:pt>
                <c:pt idx="6192">
                  <c:v>0.122597</c:v>
                </c:pt>
                <c:pt idx="6193">
                  <c:v>0.356105</c:v>
                </c:pt>
                <c:pt idx="6194">
                  <c:v>0.356105</c:v>
                </c:pt>
                <c:pt idx="6195">
                  <c:v>3.1588499999999999E-2</c:v>
                </c:pt>
                <c:pt idx="6196">
                  <c:v>3.1588499999999999E-2</c:v>
                </c:pt>
                <c:pt idx="6197">
                  <c:v>0.105506</c:v>
                </c:pt>
                <c:pt idx="6198">
                  <c:v>0.105506</c:v>
                </c:pt>
                <c:pt idx="6199">
                  <c:v>0.43956800000000001</c:v>
                </c:pt>
                <c:pt idx="6200">
                  <c:v>0.43956800000000001</c:v>
                </c:pt>
                <c:pt idx="6201">
                  <c:v>0.29707800000000001</c:v>
                </c:pt>
                <c:pt idx="6202">
                  <c:v>0.29707800000000001</c:v>
                </c:pt>
                <c:pt idx="6203">
                  <c:v>0.53446199999999999</c:v>
                </c:pt>
                <c:pt idx="6204">
                  <c:v>0.53446199999999999</c:v>
                </c:pt>
                <c:pt idx="6205">
                  <c:v>0.89035799999999998</c:v>
                </c:pt>
                <c:pt idx="6206">
                  <c:v>0.89035799999999998</c:v>
                </c:pt>
                <c:pt idx="6207">
                  <c:v>0.46508899999999997</c:v>
                </c:pt>
                <c:pt idx="6208">
                  <c:v>0.46508899999999997</c:v>
                </c:pt>
                <c:pt idx="6209">
                  <c:v>0.134468</c:v>
                </c:pt>
                <c:pt idx="6210">
                  <c:v>0.134468</c:v>
                </c:pt>
                <c:pt idx="6211">
                  <c:v>0.33457199999999998</c:v>
                </c:pt>
                <c:pt idx="6212">
                  <c:v>0.33457199999999998</c:v>
                </c:pt>
                <c:pt idx="6213">
                  <c:v>0.64851800000000004</c:v>
                </c:pt>
                <c:pt idx="6214">
                  <c:v>0.64851800000000004</c:v>
                </c:pt>
                <c:pt idx="6215">
                  <c:v>2.7973999999999999E-2</c:v>
                </c:pt>
                <c:pt idx="6216">
                  <c:v>2.7973999999999999E-2</c:v>
                </c:pt>
                <c:pt idx="6217">
                  <c:v>0.56455299999999997</c:v>
                </c:pt>
                <c:pt idx="6218">
                  <c:v>0.56455299999999997</c:v>
                </c:pt>
                <c:pt idx="6219">
                  <c:v>0.54836300000000004</c:v>
                </c:pt>
                <c:pt idx="6220">
                  <c:v>0.54836300000000004</c:v>
                </c:pt>
                <c:pt idx="6221">
                  <c:v>0.61946999999999997</c:v>
                </c:pt>
                <c:pt idx="6222">
                  <c:v>0.61946999999999997</c:v>
                </c:pt>
                <c:pt idx="6223">
                  <c:v>0.160302</c:v>
                </c:pt>
                <c:pt idx="6224">
                  <c:v>0.160302</c:v>
                </c:pt>
                <c:pt idx="6225">
                  <c:v>0.38841999999999999</c:v>
                </c:pt>
                <c:pt idx="6226">
                  <c:v>0.38841999999999999</c:v>
                </c:pt>
                <c:pt idx="6227">
                  <c:v>0.26436599999999999</c:v>
                </c:pt>
                <c:pt idx="6228">
                  <c:v>0.26436599999999999</c:v>
                </c:pt>
                <c:pt idx="6229">
                  <c:v>3.3093200000000003E-2</c:v>
                </c:pt>
                <c:pt idx="6230">
                  <c:v>3.3093200000000003E-2</c:v>
                </c:pt>
                <c:pt idx="6231">
                  <c:v>0.542041</c:v>
                </c:pt>
                <c:pt idx="6232">
                  <c:v>0.542041</c:v>
                </c:pt>
                <c:pt idx="6233">
                  <c:v>1.5127699999999999E-2</c:v>
                </c:pt>
                <c:pt idx="6234">
                  <c:v>1.5127699999999999E-2</c:v>
                </c:pt>
                <c:pt idx="6235">
                  <c:v>0.26705499999999999</c:v>
                </c:pt>
                <c:pt idx="6236">
                  <c:v>0.26705499999999999</c:v>
                </c:pt>
                <c:pt idx="6237">
                  <c:v>2.6533299999999999E-2</c:v>
                </c:pt>
                <c:pt idx="6238">
                  <c:v>2.6533299999999999E-2</c:v>
                </c:pt>
                <c:pt idx="6239">
                  <c:v>5.7550700000000003E-2</c:v>
                </c:pt>
                <c:pt idx="6240">
                  <c:v>5.7550700000000003E-2</c:v>
                </c:pt>
                <c:pt idx="6241">
                  <c:v>2.2851099999999999E-2</c:v>
                </c:pt>
                <c:pt idx="6242">
                  <c:v>2.2851099999999999E-2</c:v>
                </c:pt>
                <c:pt idx="6243">
                  <c:v>0.50045300000000004</c:v>
                </c:pt>
                <c:pt idx="6244">
                  <c:v>0.50045300000000004</c:v>
                </c:pt>
                <c:pt idx="6245">
                  <c:v>5.3291400000000003E-2</c:v>
                </c:pt>
                <c:pt idx="6246">
                  <c:v>5.3291400000000003E-2</c:v>
                </c:pt>
                <c:pt idx="6247">
                  <c:v>0.39987800000000001</c:v>
                </c:pt>
                <c:pt idx="6248">
                  <c:v>0.39987800000000001</c:v>
                </c:pt>
                <c:pt idx="6249">
                  <c:v>0.228459</c:v>
                </c:pt>
                <c:pt idx="6250">
                  <c:v>0.228459</c:v>
                </c:pt>
                <c:pt idx="6251">
                  <c:v>0.195687</c:v>
                </c:pt>
                <c:pt idx="6252">
                  <c:v>0.195687</c:v>
                </c:pt>
                <c:pt idx="6253">
                  <c:v>0.105014</c:v>
                </c:pt>
                <c:pt idx="6254">
                  <c:v>0.105014</c:v>
                </c:pt>
                <c:pt idx="6255">
                  <c:v>3.6028900000000003E-2</c:v>
                </c:pt>
                <c:pt idx="6256">
                  <c:v>3.6028900000000003E-2</c:v>
                </c:pt>
                <c:pt idx="6257">
                  <c:v>0.466389</c:v>
                </c:pt>
                <c:pt idx="6258">
                  <c:v>0.466389</c:v>
                </c:pt>
                <c:pt idx="6259">
                  <c:v>0.14371900000000001</c:v>
                </c:pt>
                <c:pt idx="6260">
                  <c:v>0.14371900000000001</c:v>
                </c:pt>
                <c:pt idx="6261">
                  <c:v>0.31540200000000002</c:v>
                </c:pt>
                <c:pt idx="6262">
                  <c:v>0.31540200000000002</c:v>
                </c:pt>
                <c:pt idx="6263">
                  <c:v>2.01742E-2</c:v>
                </c:pt>
                <c:pt idx="6264">
                  <c:v>2.01742E-2</c:v>
                </c:pt>
                <c:pt idx="6265">
                  <c:v>0.30115399999999998</c:v>
                </c:pt>
                <c:pt idx="6266">
                  <c:v>0.30115399999999998</c:v>
                </c:pt>
                <c:pt idx="6267">
                  <c:v>5.2689300000000001E-2</c:v>
                </c:pt>
                <c:pt idx="6268">
                  <c:v>5.2689300000000001E-2</c:v>
                </c:pt>
                <c:pt idx="6269">
                  <c:v>0.46336100000000002</c:v>
                </c:pt>
                <c:pt idx="6270">
                  <c:v>0.46336100000000002</c:v>
                </c:pt>
                <c:pt idx="6271">
                  <c:v>4.8636199999999997E-2</c:v>
                </c:pt>
                <c:pt idx="6272">
                  <c:v>4.8636199999999997E-2</c:v>
                </c:pt>
                <c:pt idx="6273">
                  <c:v>0.45081599999999999</c:v>
                </c:pt>
                <c:pt idx="6274">
                  <c:v>0.45081599999999999</c:v>
                </c:pt>
                <c:pt idx="6275">
                  <c:v>0.19129499999999999</c:v>
                </c:pt>
                <c:pt idx="6276">
                  <c:v>0.19129499999999999</c:v>
                </c:pt>
                <c:pt idx="6277">
                  <c:v>0.28993000000000002</c:v>
                </c:pt>
                <c:pt idx="6278">
                  <c:v>0.28993000000000002</c:v>
                </c:pt>
                <c:pt idx="6279">
                  <c:v>4.1359199999999999E-2</c:v>
                </c:pt>
                <c:pt idx="6280">
                  <c:v>4.1359199999999999E-2</c:v>
                </c:pt>
                <c:pt idx="6281">
                  <c:v>6.3172099999999995E-2</c:v>
                </c:pt>
                <c:pt idx="6282">
                  <c:v>6.3172099999999995E-2</c:v>
                </c:pt>
                <c:pt idx="6283">
                  <c:v>0.26267499999999999</c:v>
                </c:pt>
                <c:pt idx="6284">
                  <c:v>0.26267499999999999</c:v>
                </c:pt>
                <c:pt idx="6285">
                  <c:v>0.33565099999999998</c:v>
                </c:pt>
                <c:pt idx="6286">
                  <c:v>0.33565099999999998</c:v>
                </c:pt>
                <c:pt idx="6287">
                  <c:v>0.199931</c:v>
                </c:pt>
                <c:pt idx="6288">
                  <c:v>0.199931</c:v>
                </c:pt>
                <c:pt idx="6289">
                  <c:v>0.24227099999999999</c:v>
                </c:pt>
                <c:pt idx="6290">
                  <c:v>0.24227099999999999</c:v>
                </c:pt>
                <c:pt idx="6291">
                  <c:v>7.2032200000000005E-2</c:v>
                </c:pt>
                <c:pt idx="6292">
                  <c:v>7.2032200000000005E-2</c:v>
                </c:pt>
                <c:pt idx="6293">
                  <c:v>1.27057E-2</c:v>
                </c:pt>
                <c:pt idx="6294">
                  <c:v>1.27057E-2</c:v>
                </c:pt>
                <c:pt idx="6295">
                  <c:v>0.27071499999999998</c:v>
                </c:pt>
                <c:pt idx="6296">
                  <c:v>0.27071499999999998</c:v>
                </c:pt>
                <c:pt idx="6297">
                  <c:v>0.210144</c:v>
                </c:pt>
                <c:pt idx="6298">
                  <c:v>0.210144</c:v>
                </c:pt>
                <c:pt idx="6299">
                  <c:v>0.11471000000000001</c:v>
                </c:pt>
                <c:pt idx="6300">
                  <c:v>0.11471000000000001</c:v>
                </c:pt>
                <c:pt idx="6301">
                  <c:v>0.17460899999999999</c:v>
                </c:pt>
                <c:pt idx="6302">
                  <c:v>0.17460899999999999</c:v>
                </c:pt>
                <c:pt idx="6303">
                  <c:v>0.231901</c:v>
                </c:pt>
                <c:pt idx="6304">
                  <c:v>0.231901</c:v>
                </c:pt>
                <c:pt idx="6305">
                  <c:v>0.73171600000000003</c:v>
                </c:pt>
                <c:pt idx="6306">
                  <c:v>0.73171600000000003</c:v>
                </c:pt>
                <c:pt idx="6307">
                  <c:v>0.38528200000000001</c:v>
                </c:pt>
                <c:pt idx="6308">
                  <c:v>0.38528200000000001</c:v>
                </c:pt>
                <c:pt idx="6309">
                  <c:v>0.61083799999999999</c:v>
                </c:pt>
                <c:pt idx="6310">
                  <c:v>0.61083799999999999</c:v>
                </c:pt>
                <c:pt idx="6311">
                  <c:v>0.64544100000000004</c:v>
                </c:pt>
                <c:pt idx="6312">
                  <c:v>0.64544100000000004</c:v>
                </c:pt>
                <c:pt idx="6313">
                  <c:v>0.622166</c:v>
                </c:pt>
                <c:pt idx="6314">
                  <c:v>0.622166</c:v>
                </c:pt>
                <c:pt idx="6315">
                  <c:v>0.48459999999999998</c:v>
                </c:pt>
                <c:pt idx="6316">
                  <c:v>0.48459999999999998</c:v>
                </c:pt>
                <c:pt idx="6317">
                  <c:v>0.12989500000000001</c:v>
                </c:pt>
                <c:pt idx="6318">
                  <c:v>0.12989500000000001</c:v>
                </c:pt>
                <c:pt idx="6319">
                  <c:v>0.201045</c:v>
                </c:pt>
                <c:pt idx="6320">
                  <c:v>0.201045</c:v>
                </c:pt>
                <c:pt idx="6321">
                  <c:v>7.6592999999999994E-2</c:v>
                </c:pt>
                <c:pt idx="6322">
                  <c:v>7.6592999999999994E-2</c:v>
                </c:pt>
                <c:pt idx="6323">
                  <c:v>0.207706</c:v>
                </c:pt>
                <c:pt idx="6324">
                  <c:v>0.207706</c:v>
                </c:pt>
                <c:pt idx="6325">
                  <c:v>0.69350900000000004</c:v>
                </c:pt>
                <c:pt idx="6326">
                  <c:v>0.69350900000000004</c:v>
                </c:pt>
                <c:pt idx="6327">
                  <c:v>0.43103599999999997</c:v>
                </c:pt>
                <c:pt idx="6328">
                  <c:v>0.43103599999999997</c:v>
                </c:pt>
                <c:pt idx="6329">
                  <c:v>0.58139700000000005</c:v>
                </c:pt>
                <c:pt idx="6330">
                  <c:v>0.58139700000000005</c:v>
                </c:pt>
                <c:pt idx="6331">
                  <c:v>0.72860599999999998</c:v>
                </c:pt>
                <c:pt idx="6332">
                  <c:v>0.72860599999999998</c:v>
                </c:pt>
                <c:pt idx="6333">
                  <c:v>0.66950500000000002</c:v>
                </c:pt>
                <c:pt idx="6334">
                  <c:v>0.66950500000000002</c:v>
                </c:pt>
                <c:pt idx="6335">
                  <c:v>0.32889600000000002</c:v>
                </c:pt>
                <c:pt idx="6336">
                  <c:v>0.32889600000000002</c:v>
                </c:pt>
                <c:pt idx="6337">
                  <c:v>0.73495999999999995</c:v>
                </c:pt>
                <c:pt idx="6338">
                  <c:v>0.73495999999999995</c:v>
                </c:pt>
                <c:pt idx="6339">
                  <c:v>0.35386899999999999</c:v>
                </c:pt>
                <c:pt idx="6340">
                  <c:v>0.35386899999999999</c:v>
                </c:pt>
                <c:pt idx="6341">
                  <c:v>0.19364000000000001</c:v>
                </c:pt>
                <c:pt idx="6342">
                  <c:v>0.19364000000000001</c:v>
                </c:pt>
                <c:pt idx="6343">
                  <c:v>0.36985800000000002</c:v>
                </c:pt>
                <c:pt idx="6344">
                  <c:v>0.36985800000000002</c:v>
                </c:pt>
                <c:pt idx="6345">
                  <c:v>0.11773</c:v>
                </c:pt>
                <c:pt idx="6346">
                  <c:v>0.11773</c:v>
                </c:pt>
                <c:pt idx="6347">
                  <c:v>0.29452499999999998</c:v>
                </c:pt>
                <c:pt idx="6348">
                  <c:v>0.29452499999999998</c:v>
                </c:pt>
                <c:pt idx="6349">
                  <c:v>0.17463300000000001</c:v>
                </c:pt>
                <c:pt idx="6350">
                  <c:v>0.17463300000000001</c:v>
                </c:pt>
                <c:pt idx="6351">
                  <c:v>0.65912999999999999</c:v>
                </c:pt>
                <c:pt idx="6352">
                  <c:v>0.65912999999999999</c:v>
                </c:pt>
                <c:pt idx="6353">
                  <c:v>0.49691000000000002</c:v>
                </c:pt>
                <c:pt idx="6354">
                  <c:v>0.49691000000000002</c:v>
                </c:pt>
                <c:pt idx="6355">
                  <c:v>0.71993600000000002</c:v>
                </c:pt>
                <c:pt idx="6356">
                  <c:v>0.71993600000000002</c:v>
                </c:pt>
                <c:pt idx="6357">
                  <c:v>0.15201500000000001</c:v>
                </c:pt>
                <c:pt idx="6358">
                  <c:v>0.15201500000000001</c:v>
                </c:pt>
                <c:pt idx="6359">
                  <c:v>0.16822599999999999</c:v>
                </c:pt>
                <c:pt idx="6360">
                  <c:v>0.16822599999999999</c:v>
                </c:pt>
                <c:pt idx="6361">
                  <c:v>6.6103899999999993E-2</c:v>
                </c:pt>
                <c:pt idx="6362">
                  <c:v>6.6103899999999993E-2</c:v>
                </c:pt>
                <c:pt idx="6363">
                  <c:v>0.10113900000000001</c:v>
                </c:pt>
                <c:pt idx="6364">
                  <c:v>0.10113900000000001</c:v>
                </c:pt>
                <c:pt idx="6365">
                  <c:v>0.23958599999999999</c:v>
                </c:pt>
                <c:pt idx="6366">
                  <c:v>0.23958599999999999</c:v>
                </c:pt>
                <c:pt idx="6367">
                  <c:v>0.23878099999999999</c:v>
                </c:pt>
                <c:pt idx="6368">
                  <c:v>0.23878099999999999</c:v>
                </c:pt>
                <c:pt idx="6369">
                  <c:v>0.20074400000000001</c:v>
                </c:pt>
                <c:pt idx="6370">
                  <c:v>0.20074400000000001</c:v>
                </c:pt>
                <c:pt idx="6371">
                  <c:v>0.812616</c:v>
                </c:pt>
                <c:pt idx="6372">
                  <c:v>0.812616</c:v>
                </c:pt>
                <c:pt idx="6373">
                  <c:v>0.134828</c:v>
                </c:pt>
                <c:pt idx="6374">
                  <c:v>0.134828</c:v>
                </c:pt>
                <c:pt idx="6375">
                  <c:v>0.27556999999999998</c:v>
                </c:pt>
                <c:pt idx="6376">
                  <c:v>0.27556999999999998</c:v>
                </c:pt>
                <c:pt idx="6377">
                  <c:v>0.42238900000000001</c:v>
                </c:pt>
                <c:pt idx="6378">
                  <c:v>0.42238900000000001</c:v>
                </c:pt>
                <c:pt idx="6379">
                  <c:v>0.34606700000000001</c:v>
                </c:pt>
                <c:pt idx="6380">
                  <c:v>0.34606700000000001</c:v>
                </c:pt>
                <c:pt idx="6381">
                  <c:v>0.46795599999999998</c:v>
                </c:pt>
                <c:pt idx="6382">
                  <c:v>0.46795599999999998</c:v>
                </c:pt>
                <c:pt idx="6383">
                  <c:v>0.33811999999999998</c:v>
                </c:pt>
                <c:pt idx="6384">
                  <c:v>0.33811999999999998</c:v>
                </c:pt>
                <c:pt idx="6385">
                  <c:v>0.244839</c:v>
                </c:pt>
                <c:pt idx="6386">
                  <c:v>0.244839</c:v>
                </c:pt>
                <c:pt idx="6387">
                  <c:v>0.12608900000000001</c:v>
                </c:pt>
                <c:pt idx="6388">
                  <c:v>0.12608900000000001</c:v>
                </c:pt>
                <c:pt idx="6389">
                  <c:v>0.22603400000000001</c:v>
                </c:pt>
                <c:pt idx="6390">
                  <c:v>0.22603400000000001</c:v>
                </c:pt>
                <c:pt idx="6391">
                  <c:v>0.163998</c:v>
                </c:pt>
                <c:pt idx="6392">
                  <c:v>0.163998</c:v>
                </c:pt>
                <c:pt idx="6393">
                  <c:v>0.393814</c:v>
                </c:pt>
                <c:pt idx="6394">
                  <c:v>0.393814</c:v>
                </c:pt>
                <c:pt idx="6395">
                  <c:v>0.21421699999999999</c:v>
                </c:pt>
                <c:pt idx="6396">
                  <c:v>0.21421699999999999</c:v>
                </c:pt>
                <c:pt idx="6397">
                  <c:v>0.25057699999999999</c:v>
                </c:pt>
                <c:pt idx="6398">
                  <c:v>0.25057699999999999</c:v>
                </c:pt>
                <c:pt idx="6399">
                  <c:v>4.8825099999999996E-3</c:v>
                </c:pt>
                <c:pt idx="6400">
                  <c:v>4.8825099999999996E-3</c:v>
                </c:pt>
                <c:pt idx="6401">
                  <c:v>0.23430699999999999</c:v>
                </c:pt>
                <c:pt idx="6402">
                  <c:v>0.23430699999999999</c:v>
                </c:pt>
                <c:pt idx="6403">
                  <c:v>4.9469600000000002E-2</c:v>
                </c:pt>
                <c:pt idx="6404">
                  <c:v>4.9469600000000002E-2</c:v>
                </c:pt>
                <c:pt idx="6405">
                  <c:v>0.18398200000000001</c:v>
                </c:pt>
                <c:pt idx="6406">
                  <c:v>0.18398200000000001</c:v>
                </c:pt>
                <c:pt idx="6407">
                  <c:v>0.37984000000000001</c:v>
                </c:pt>
                <c:pt idx="6408">
                  <c:v>0.37984000000000001</c:v>
                </c:pt>
                <c:pt idx="6409">
                  <c:v>0.34840199999999999</c:v>
                </c:pt>
                <c:pt idx="6410">
                  <c:v>0.34840199999999999</c:v>
                </c:pt>
                <c:pt idx="6411">
                  <c:v>9.2882900000000004E-2</c:v>
                </c:pt>
                <c:pt idx="6412">
                  <c:v>9.2882900000000004E-2</c:v>
                </c:pt>
                <c:pt idx="6413">
                  <c:v>0.131856</c:v>
                </c:pt>
                <c:pt idx="6414">
                  <c:v>0.131856</c:v>
                </c:pt>
                <c:pt idx="6415">
                  <c:v>0.273478</c:v>
                </c:pt>
                <c:pt idx="6416">
                  <c:v>0.273478</c:v>
                </c:pt>
                <c:pt idx="6417">
                  <c:v>0.210064</c:v>
                </c:pt>
                <c:pt idx="6418">
                  <c:v>0.210064</c:v>
                </c:pt>
                <c:pt idx="6419">
                  <c:v>0.138321</c:v>
                </c:pt>
                <c:pt idx="6420">
                  <c:v>0.138321</c:v>
                </c:pt>
                <c:pt idx="6421">
                  <c:v>0.24670900000000001</c:v>
                </c:pt>
                <c:pt idx="6422">
                  <c:v>0.24670900000000001</c:v>
                </c:pt>
                <c:pt idx="6423">
                  <c:v>2.2760699999999998E-2</c:v>
                </c:pt>
                <c:pt idx="6424">
                  <c:v>2.2760699999999998E-2</c:v>
                </c:pt>
                <c:pt idx="6425">
                  <c:v>0.45664199999999999</c:v>
                </c:pt>
                <c:pt idx="6426">
                  <c:v>0.45664199999999999</c:v>
                </c:pt>
                <c:pt idx="6427">
                  <c:v>9.0328900000000004E-2</c:v>
                </c:pt>
                <c:pt idx="6428">
                  <c:v>9.0328900000000004E-2</c:v>
                </c:pt>
                <c:pt idx="6429">
                  <c:v>0.10921699999999999</c:v>
                </c:pt>
                <c:pt idx="6430">
                  <c:v>0.10921699999999999</c:v>
                </c:pt>
                <c:pt idx="6431">
                  <c:v>0.91745900000000002</c:v>
                </c:pt>
                <c:pt idx="6432">
                  <c:v>0.91745900000000002</c:v>
                </c:pt>
                <c:pt idx="6433">
                  <c:v>7.0591200000000007E-2</c:v>
                </c:pt>
                <c:pt idx="6434">
                  <c:v>7.0591200000000007E-2</c:v>
                </c:pt>
                <c:pt idx="6435">
                  <c:v>5.1807600000000002E-2</c:v>
                </c:pt>
                <c:pt idx="6436">
                  <c:v>5.1807600000000002E-2</c:v>
                </c:pt>
                <c:pt idx="6437">
                  <c:v>0.48233700000000002</c:v>
                </c:pt>
                <c:pt idx="6438">
                  <c:v>0.48233700000000002</c:v>
                </c:pt>
                <c:pt idx="6439">
                  <c:v>0.67559599999999997</c:v>
                </c:pt>
                <c:pt idx="6440">
                  <c:v>0.67559599999999997</c:v>
                </c:pt>
                <c:pt idx="6441">
                  <c:v>0.218108</c:v>
                </c:pt>
                <c:pt idx="6442">
                  <c:v>0.218108</c:v>
                </c:pt>
                <c:pt idx="6443">
                  <c:v>0.75105299999999997</c:v>
                </c:pt>
                <c:pt idx="6444">
                  <c:v>0.75105299999999997</c:v>
                </c:pt>
                <c:pt idx="6445">
                  <c:v>0.79327000000000003</c:v>
                </c:pt>
                <c:pt idx="6446">
                  <c:v>0.79327000000000003</c:v>
                </c:pt>
                <c:pt idx="6447">
                  <c:v>0.49399799999999999</c:v>
                </c:pt>
                <c:pt idx="6448">
                  <c:v>0.49399799999999999</c:v>
                </c:pt>
                <c:pt idx="6449">
                  <c:v>4.7789600000000002E-2</c:v>
                </c:pt>
                <c:pt idx="6450">
                  <c:v>4.7789600000000002E-2</c:v>
                </c:pt>
                <c:pt idx="6451">
                  <c:v>0.12776399999999999</c:v>
                </c:pt>
                <c:pt idx="6452">
                  <c:v>0.12776399999999999</c:v>
                </c:pt>
                <c:pt idx="6453">
                  <c:v>0.15318399999999999</c:v>
                </c:pt>
                <c:pt idx="6454">
                  <c:v>0.15318399999999999</c:v>
                </c:pt>
                <c:pt idx="6455">
                  <c:v>0.195576</c:v>
                </c:pt>
                <c:pt idx="6456">
                  <c:v>0.195576</c:v>
                </c:pt>
                <c:pt idx="6457">
                  <c:v>0.41824600000000001</c:v>
                </c:pt>
                <c:pt idx="6458">
                  <c:v>0.41824600000000001</c:v>
                </c:pt>
                <c:pt idx="6459">
                  <c:v>0.13450500000000001</c:v>
                </c:pt>
                <c:pt idx="6460">
                  <c:v>0.13450500000000001</c:v>
                </c:pt>
                <c:pt idx="6461">
                  <c:v>0.11988600000000001</c:v>
                </c:pt>
                <c:pt idx="6462">
                  <c:v>0.11988600000000001</c:v>
                </c:pt>
                <c:pt idx="6463">
                  <c:v>0.32084699999999999</c:v>
                </c:pt>
                <c:pt idx="6464">
                  <c:v>0.32084699999999999</c:v>
                </c:pt>
                <c:pt idx="6465">
                  <c:v>0.112624</c:v>
                </c:pt>
                <c:pt idx="6466">
                  <c:v>0.112624</c:v>
                </c:pt>
                <c:pt idx="6467">
                  <c:v>0.172428</c:v>
                </c:pt>
                <c:pt idx="6468">
                  <c:v>0.172428</c:v>
                </c:pt>
                <c:pt idx="6469">
                  <c:v>0.37920700000000002</c:v>
                </c:pt>
                <c:pt idx="6470">
                  <c:v>0.37920700000000002</c:v>
                </c:pt>
                <c:pt idx="6471">
                  <c:v>0.228546</c:v>
                </c:pt>
                <c:pt idx="6472">
                  <c:v>0.228546</c:v>
                </c:pt>
                <c:pt idx="6473">
                  <c:v>0.13206799999999999</c:v>
                </c:pt>
                <c:pt idx="6474">
                  <c:v>0.13206799999999999</c:v>
                </c:pt>
                <c:pt idx="6475">
                  <c:v>0.13575300000000001</c:v>
                </c:pt>
                <c:pt idx="6476">
                  <c:v>0.13575300000000001</c:v>
                </c:pt>
                <c:pt idx="6477">
                  <c:v>0.50432200000000005</c:v>
                </c:pt>
                <c:pt idx="6478">
                  <c:v>0.50432200000000005</c:v>
                </c:pt>
                <c:pt idx="6479">
                  <c:v>0.221638</c:v>
                </c:pt>
                <c:pt idx="6480">
                  <c:v>0.221638</c:v>
                </c:pt>
                <c:pt idx="6481">
                  <c:v>0.380106</c:v>
                </c:pt>
                <c:pt idx="6482">
                  <c:v>0.380106</c:v>
                </c:pt>
                <c:pt idx="6483">
                  <c:v>0.48977100000000001</c:v>
                </c:pt>
                <c:pt idx="6484">
                  <c:v>0.48977100000000001</c:v>
                </c:pt>
                <c:pt idx="6485">
                  <c:v>0.57389199999999996</c:v>
                </c:pt>
                <c:pt idx="6486">
                  <c:v>0.57389199999999996</c:v>
                </c:pt>
                <c:pt idx="6487">
                  <c:v>8.44612E-2</c:v>
                </c:pt>
                <c:pt idx="6488">
                  <c:v>8.44612E-2</c:v>
                </c:pt>
                <c:pt idx="6489">
                  <c:v>0.29370600000000002</c:v>
                </c:pt>
                <c:pt idx="6490">
                  <c:v>0.29370600000000002</c:v>
                </c:pt>
                <c:pt idx="6491">
                  <c:v>0.134854</c:v>
                </c:pt>
                <c:pt idx="6492">
                  <c:v>0.134854</c:v>
                </c:pt>
                <c:pt idx="6493">
                  <c:v>8.6124900000000004E-2</c:v>
                </c:pt>
                <c:pt idx="6494">
                  <c:v>8.6124900000000004E-2</c:v>
                </c:pt>
                <c:pt idx="6495">
                  <c:v>0.30836799999999998</c:v>
                </c:pt>
                <c:pt idx="6496">
                  <c:v>0.30836799999999998</c:v>
                </c:pt>
                <c:pt idx="6497">
                  <c:v>4.1124300000000003E-2</c:v>
                </c:pt>
                <c:pt idx="6498">
                  <c:v>4.1124300000000003E-2</c:v>
                </c:pt>
                <c:pt idx="6499">
                  <c:v>0.32732299999999998</c:v>
                </c:pt>
                <c:pt idx="6500">
                  <c:v>0.32732299999999998</c:v>
                </c:pt>
                <c:pt idx="6501">
                  <c:v>0.22861600000000001</c:v>
                </c:pt>
                <c:pt idx="6502">
                  <c:v>0.22861600000000001</c:v>
                </c:pt>
                <c:pt idx="6503">
                  <c:v>1.285E-2</c:v>
                </c:pt>
                <c:pt idx="6504">
                  <c:v>1.285E-2</c:v>
                </c:pt>
                <c:pt idx="6505">
                  <c:v>5.5163799999999999E-2</c:v>
                </c:pt>
                <c:pt idx="6506">
                  <c:v>5.5163799999999999E-2</c:v>
                </c:pt>
                <c:pt idx="6507">
                  <c:v>0.26436799999999999</c:v>
                </c:pt>
                <c:pt idx="6508">
                  <c:v>0.26436799999999999</c:v>
                </c:pt>
                <c:pt idx="6509">
                  <c:v>0.44433800000000001</c:v>
                </c:pt>
                <c:pt idx="6510">
                  <c:v>0.44433800000000001</c:v>
                </c:pt>
                <c:pt idx="6511">
                  <c:v>0.25569700000000001</c:v>
                </c:pt>
                <c:pt idx="6512">
                  <c:v>0.25569700000000001</c:v>
                </c:pt>
                <c:pt idx="6513">
                  <c:v>0.23180300000000001</c:v>
                </c:pt>
                <c:pt idx="6514">
                  <c:v>0.23180300000000001</c:v>
                </c:pt>
                <c:pt idx="6515">
                  <c:v>0.244393</c:v>
                </c:pt>
                <c:pt idx="6516">
                  <c:v>0.244393</c:v>
                </c:pt>
                <c:pt idx="6517">
                  <c:v>0.31845000000000001</c:v>
                </c:pt>
                <c:pt idx="6518">
                  <c:v>0.31845000000000001</c:v>
                </c:pt>
                <c:pt idx="6519">
                  <c:v>0.119714</c:v>
                </c:pt>
                <c:pt idx="6520">
                  <c:v>0.119714</c:v>
                </c:pt>
                <c:pt idx="6521">
                  <c:v>0.470858</c:v>
                </c:pt>
                <c:pt idx="6522">
                  <c:v>0.470858</c:v>
                </c:pt>
                <c:pt idx="6523">
                  <c:v>9.18046E-2</c:v>
                </c:pt>
                <c:pt idx="6524">
                  <c:v>9.18046E-2</c:v>
                </c:pt>
                <c:pt idx="6525">
                  <c:v>0.41680600000000001</c:v>
                </c:pt>
                <c:pt idx="6526">
                  <c:v>0.41680600000000001</c:v>
                </c:pt>
                <c:pt idx="6527">
                  <c:v>0.24484900000000001</c:v>
                </c:pt>
                <c:pt idx="6528">
                  <c:v>0.24484900000000001</c:v>
                </c:pt>
                <c:pt idx="6529">
                  <c:v>0.153168</c:v>
                </c:pt>
                <c:pt idx="6530">
                  <c:v>0.153168</c:v>
                </c:pt>
                <c:pt idx="6531">
                  <c:v>6.5684500000000007E-2</c:v>
                </c:pt>
                <c:pt idx="6532">
                  <c:v>6.5684500000000007E-2</c:v>
                </c:pt>
                <c:pt idx="6533">
                  <c:v>3.5705099999999997E-2</c:v>
                </c:pt>
                <c:pt idx="6534">
                  <c:v>3.5705099999999997E-2</c:v>
                </c:pt>
                <c:pt idx="6535">
                  <c:v>0.56464899999999996</c:v>
                </c:pt>
                <c:pt idx="6536">
                  <c:v>0.56464899999999996</c:v>
                </c:pt>
                <c:pt idx="6537">
                  <c:v>0.23555300000000001</c:v>
                </c:pt>
                <c:pt idx="6538">
                  <c:v>0.23555300000000001</c:v>
                </c:pt>
                <c:pt idx="6539">
                  <c:v>0.56654199999999999</c:v>
                </c:pt>
                <c:pt idx="6540">
                  <c:v>0.56654199999999999</c:v>
                </c:pt>
                <c:pt idx="6541">
                  <c:v>0.13638400000000001</c:v>
                </c:pt>
                <c:pt idx="6542">
                  <c:v>0.13638400000000001</c:v>
                </c:pt>
                <c:pt idx="6543">
                  <c:v>0.29119699999999998</c:v>
                </c:pt>
                <c:pt idx="6544">
                  <c:v>0.29119699999999998</c:v>
                </c:pt>
                <c:pt idx="6545">
                  <c:v>0.84894400000000003</c:v>
                </c:pt>
                <c:pt idx="6546">
                  <c:v>0.84894400000000003</c:v>
                </c:pt>
                <c:pt idx="6547">
                  <c:v>0.25536799999999998</c:v>
                </c:pt>
                <c:pt idx="6548">
                  <c:v>0.25536799999999998</c:v>
                </c:pt>
                <c:pt idx="6549">
                  <c:v>0.35696299999999997</c:v>
                </c:pt>
                <c:pt idx="6550">
                  <c:v>0.35696299999999997</c:v>
                </c:pt>
                <c:pt idx="6551">
                  <c:v>3.6839700000000003E-2</c:v>
                </c:pt>
                <c:pt idx="6552">
                  <c:v>3.6839700000000003E-2</c:v>
                </c:pt>
                <c:pt idx="6553">
                  <c:v>0.23721999999999999</c:v>
                </c:pt>
                <c:pt idx="6554">
                  <c:v>0.23721999999999999</c:v>
                </c:pt>
                <c:pt idx="6555">
                  <c:v>2.3077299999999999E-2</c:v>
                </c:pt>
                <c:pt idx="6556">
                  <c:v>2.3077299999999999E-2</c:v>
                </c:pt>
                <c:pt idx="6557">
                  <c:v>0.24209700000000001</c:v>
                </c:pt>
                <c:pt idx="6558">
                  <c:v>0.24209700000000001</c:v>
                </c:pt>
                <c:pt idx="6559">
                  <c:v>0.29398400000000002</c:v>
                </c:pt>
                <c:pt idx="6560">
                  <c:v>0.29398400000000002</c:v>
                </c:pt>
                <c:pt idx="6561">
                  <c:v>0.13782</c:v>
                </c:pt>
                <c:pt idx="6562">
                  <c:v>0.13782</c:v>
                </c:pt>
                <c:pt idx="6563">
                  <c:v>0.12139800000000001</c:v>
                </c:pt>
                <c:pt idx="6564">
                  <c:v>0.12139800000000001</c:v>
                </c:pt>
                <c:pt idx="6565">
                  <c:v>0.12281400000000001</c:v>
                </c:pt>
                <c:pt idx="6566">
                  <c:v>0.12281400000000001</c:v>
                </c:pt>
                <c:pt idx="6567">
                  <c:v>4.5483000000000003E-2</c:v>
                </c:pt>
                <c:pt idx="6568">
                  <c:v>4.5483000000000003E-2</c:v>
                </c:pt>
                <c:pt idx="6569">
                  <c:v>6.8659799999999993E-2</c:v>
                </c:pt>
                <c:pt idx="6570">
                  <c:v>6.8659799999999993E-2</c:v>
                </c:pt>
                <c:pt idx="6571">
                  <c:v>0.39206099999999999</c:v>
                </c:pt>
                <c:pt idx="6572">
                  <c:v>0.39206099999999999</c:v>
                </c:pt>
                <c:pt idx="6573">
                  <c:v>0.534744</c:v>
                </c:pt>
                <c:pt idx="6574">
                  <c:v>0.534744</c:v>
                </c:pt>
                <c:pt idx="6575">
                  <c:v>0.33055000000000001</c:v>
                </c:pt>
                <c:pt idx="6576">
                  <c:v>0.33055000000000001</c:v>
                </c:pt>
                <c:pt idx="6577">
                  <c:v>0.52412899999999996</c:v>
                </c:pt>
                <c:pt idx="6578">
                  <c:v>0.52412899999999996</c:v>
                </c:pt>
                <c:pt idx="6579">
                  <c:v>0.53356400000000004</c:v>
                </c:pt>
                <c:pt idx="6580">
                  <c:v>0.53356400000000004</c:v>
                </c:pt>
                <c:pt idx="6581">
                  <c:v>6.6835000000000006E-2</c:v>
                </c:pt>
                <c:pt idx="6582">
                  <c:v>6.6835000000000006E-2</c:v>
                </c:pt>
                <c:pt idx="6583">
                  <c:v>0.30749700000000002</c:v>
                </c:pt>
                <c:pt idx="6584">
                  <c:v>0.30749700000000002</c:v>
                </c:pt>
                <c:pt idx="6585">
                  <c:v>0.32888000000000001</c:v>
                </c:pt>
                <c:pt idx="6586">
                  <c:v>0.32888000000000001</c:v>
                </c:pt>
                <c:pt idx="6587">
                  <c:v>0.17441499999999999</c:v>
                </c:pt>
                <c:pt idx="6588">
                  <c:v>0.17441499999999999</c:v>
                </c:pt>
                <c:pt idx="6589">
                  <c:v>0.14116999999999999</c:v>
                </c:pt>
                <c:pt idx="6590">
                  <c:v>0.14116999999999999</c:v>
                </c:pt>
                <c:pt idx="6591">
                  <c:v>2.9529E-2</c:v>
                </c:pt>
                <c:pt idx="6592">
                  <c:v>2.9529E-2</c:v>
                </c:pt>
                <c:pt idx="6593">
                  <c:v>0.750726</c:v>
                </c:pt>
                <c:pt idx="6594">
                  <c:v>0.750726</c:v>
                </c:pt>
                <c:pt idx="6595">
                  <c:v>7.0494899999999999E-2</c:v>
                </c:pt>
                <c:pt idx="6596">
                  <c:v>7.0494899999999999E-2</c:v>
                </c:pt>
                <c:pt idx="6597">
                  <c:v>0.23102700000000001</c:v>
                </c:pt>
                <c:pt idx="6598">
                  <c:v>0.23102700000000001</c:v>
                </c:pt>
                <c:pt idx="6599">
                  <c:v>0.13763500000000001</c:v>
                </c:pt>
                <c:pt idx="6600">
                  <c:v>0.13763500000000001</c:v>
                </c:pt>
                <c:pt idx="6601">
                  <c:v>0.362624</c:v>
                </c:pt>
                <c:pt idx="6602">
                  <c:v>0.362624</c:v>
                </c:pt>
                <c:pt idx="6603">
                  <c:v>0.31052600000000002</c:v>
                </c:pt>
                <c:pt idx="6604">
                  <c:v>0.31052600000000002</c:v>
                </c:pt>
                <c:pt idx="6605">
                  <c:v>0.83467100000000005</c:v>
                </c:pt>
                <c:pt idx="6606">
                  <c:v>0.83467100000000005</c:v>
                </c:pt>
                <c:pt idx="6607">
                  <c:v>0.57044799999999996</c:v>
                </c:pt>
                <c:pt idx="6608">
                  <c:v>0.57044799999999996</c:v>
                </c:pt>
                <c:pt idx="6609">
                  <c:v>0.482464</c:v>
                </c:pt>
                <c:pt idx="6610">
                  <c:v>0.482464</c:v>
                </c:pt>
                <c:pt idx="6611">
                  <c:v>0.391731</c:v>
                </c:pt>
                <c:pt idx="6612">
                  <c:v>0.391731</c:v>
                </c:pt>
                <c:pt idx="6613">
                  <c:v>0.18401999999999999</c:v>
                </c:pt>
                <c:pt idx="6614">
                  <c:v>0.18401999999999999</c:v>
                </c:pt>
                <c:pt idx="6615">
                  <c:v>0.24157300000000001</c:v>
                </c:pt>
                <c:pt idx="6616">
                  <c:v>0.24157300000000001</c:v>
                </c:pt>
                <c:pt idx="6617">
                  <c:v>0.48386899999999999</c:v>
                </c:pt>
                <c:pt idx="6618">
                  <c:v>0.48386899999999999</c:v>
                </c:pt>
                <c:pt idx="6619">
                  <c:v>0.119675</c:v>
                </c:pt>
                <c:pt idx="6620">
                  <c:v>0.119675</c:v>
                </c:pt>
                <c:pt idx="6621">
                  <c:v>0.28759499999999999</c:v>
                </c:pt>
                <c:pt idx="6622">
                  <c:v>0.28759499999999999</c:v>
                </c:pt>
                <c:pt idx="6623">
                  <c:v>0.59969700000000004</c:v>
                </c:pt>
                <c:pt idx="6624">
                  <c:v>0.59969700000000004</c:v>
                </c:pt>
                <c:pt idx="6625">
                  <c:v>0.28388400000000003</c:v>
                </c:pt>
                <c:pt idx="6626">
                  <c:v>0.28388400000000003</c:v>
                </c:pt>
                <c:pt idx="6627">
                  <c:v>0.305809</c:v>
                </c:pt>
                <c:pt idx="6628">
                  <c:v>0.305809</c:v>
                </c:pt>
                <c:pt idx="6629">
                  <c:v>0.18856300000000001</c:v>
                </c:pt>
                <c:pt idx="6630">
                  <c:v>0.18856300000000001</c:v>
                </c:pt>
                <c:pt idx="6631">
                  <c:v>0.60140700000000002</c:v>
                </c:pt>
                <c:pt idx="6632">
                  <c:v>0.60140700000000002</c:v>
                </c:pt>
                <c:pt idx="6633">
                  <c:v>0.39248100000000002</c:v>
                </c:pt>
                <c:pt idx="6634">
                  <c:v>0.39248100000000002</c:v>
                </c:pt>
                <c:pt idx="6635">
                  <c:v>0.49075000000000002</c:v>
                </c:pt>
                <c:pt idx="6636">
                  <c:v>0.49075000000000002</c:v>
                </c:pt>
                <c:pt idx="6637">
                  <c:v>0.22692799999999999</c:v>
                </c:pt>
                <c:pt idx="6638">
                  <c:v>0.22692799999999999</c:v>
                </c:pt>
                <c:pt idx="6639">
                  <c:v>0.13747200000000001</c:v>
                </c:pt>
                <c:pt idx="6640">
                  <c:v>0.13747200000000001</c:v>
                </c:pt>
                <c:pt idx="6641">
                  <c:v>0.28601900000000002</c:v>
                </c:pt>
                <c:pt idx="6642">
                  <c:v>0.28601900000000002</c:v>
                </c:pt>
                <c:pt idx="6643">
                  <c:v>8.4099900000000005E-2</c:v>
                </c:pt>
                <c:pt idx="6644">
                  <c:v>8.4099900000000005E-2</c:v>
                </c:pt>
                <c:pt idx="6645">
                  <c:v>0.22492400000000001</c:v>
                </c:pt>
                <c:pt idx="6646">
                  <c:v>0.22492400000000001</c:v>
                </c:pt>
                <c:pt idx="6647">
                  <c:v>0.92099799999999998</c:v>
                </c:pt>
                <c:pt idx="6648">
                  <c:v>0.92099799999999998</c:v>
                </c:pt>
                <c:pt idx="6649">
                  <c:v>0.36220599999999997</c:v>
                </c:pt>
                <c:pt idx="6650">
                  <c:v>0.36220599999999997</c:v>
                </c:pt>
                <c:pt idx="6651">
                  <c:v>0.33176899999999998</c:v>
                </c:pt>
                <c:pt idx="6652">
                  <c:v>0.33176899999999998</c:v>
                </c:pt>
                <c:pt idx="6653">
                  <c:v>0.91090199999999999</c:v>
                </c:pt>
                <c:pt idx="6654">
                  <c:v>0.91090199999999999</c:v>
                </c:pt>
                <c:pt idx="6655">
                  <c:v>8.2769999999999996E-2</c:v>
                </c:pt>
                <c:pt idx="6656">
                  <c:v>8.2769999999999996E-2</c:v>
                </c:pt>
                <c:pt idx="6657">
                  <c:v>0.77344800000000002</c:v>
                </c:pt>
                <c:pt idx="6658">
                  <c:v>0.77344800000000002</c:v>
                </c:pt>
                <c:pt idx="6659">
                  <c:v>0.19401299999999999</c:v>
                </c:pt>
                <c:pt idx="6660">
                  <c:v>0.19401299999999999</c:v>
                </c:pt>
                <c:pt idx="6661">
                  <c:v>0.30732599999999999</c:v>
                </c:pt>
                <c:pt idx="6662">
                  <c:v>0.30732599999999999</c:v>
                </c:pt>
                <c:pt idx="6663">
                  <c:v>0.46602900000000003</c:v>
                </c:pt>
                <c:pt idx="6664">
                  <c:v>0.46602900000000003</c:v>
                </c:pt>
                <c:pt idx="6665">
                  <c:v>0.14737800000000001</c:v>
                </c:pt>
                <c:pt idx="6666">
                  <c:v>0.14737800000000001</c:v>
                </c:pt>
                <c:pt idx="6667">
                  <c:v>0.19786300000000001</c:v>
                </c:pt>
                <c:pt idx="6668">
                  <c:v>0.19786300000000001</c:v>
                </c:pt>
                <c:pt idx="6669">
                  <c:v>0.38916099999999998</c:v>
                </c:pt>
                <c:pt idx="6670">
                  <c:v>0.38916099999999998</c:v>
                </c:pt>
                <c:pt idx="6671">
                  <c:v>0.27307399999999998</c:v>
                </c:pt>
                <c:pt idx="6672">
                  <c:v>0.27307399999999998</c:v>
                </c:pt>
                <c:pt idx="6673">
                  <c:v>0.578731</c:v>
                </c:pt>
                <c:pt idx="6674">
                  <c:v>0.578731</c:v>
                </c:pt>
                <c:pt idx="6675">
                  <c:v>0.47518500000000002</c:v>
                </c:pt>
                <c:pt idx="6676">
                  <c:v>0.47518500000000002</c:v>
                </c:pt>
                <c:pt idx="6677">
                  <c:v>9.0717900000000004E-2</c:v>
                </c:pt>
                <c:pt idx="6678">
                  <c:v>9.0717900000000004E-2</c:v>
                </c:pt>
                <c:pt idx="6679">
                  <c:v>0.61251299999999997</c:v>
                </c:pt>
                <c:pt idx="6680">
                  <c:v>0.61251299999999997</c:v>
                </c:pt>
                <c:pt idx="6681">
                  <c:v>0.41708000000000001</c:v>
                </c:pt>
                <c:pt idx="6682">
                  <c:v>0.41708000000000001</c:v>
                </c:pt>
                <c:pt idx="6683">
                  <c:v>0.36942999999999998</c:v>
                </c:pt>
                <c:pt idx="6684">
                  <c:v>0.36942999999999998</c:v>
                </c:pt>
                <c:pt idx="6685">
                  <c:v>0.298456</c:v>
                </c:pt>
                <c:pt idx="6686">
                  <c:v>0.298456</c:v>
                </c:pt>
                <c:pt idx="6687">
                  <c:v>1.1050600000000001E-2</c:v>
                </c:pt>
                <c:pt idx="6688">
                  <c:v>1.1050600000000001E-2</c:v>
                </c:pt>
                <c:pt idx="6689">
                  <c:v>0.68186400000000003</c:v>
                </c:pt>
                <c:pt idx="6690">
                  <c:v>0.68186400000000003</c:v>
                </c:pt>
                <c:pt idx="6691">
                  <c:v>0.96755199999999997</c:v>
                </c:pt>
                <c:pt idx="6692">
                  <c:v>0.96755199999999997</c:v>
                </c:pt>
                <c:pt idx="6693">
                  <c:v>0.34467300000000001</c:v>
                </c:pt>
                <c:pt idx="6694">
                  <c:v>0.34467300000000001</c:v>
                </c:pt>
                <c:pt idx="6695">
                  <c:v>0.32978600000000002</c:v>
                </c:pt>
                <c:pt idx="6696">
                  <c:v>0.32978600000000002</c:v>
                </c:pt>
                <c:pt idx="6697">
                  <c:v>4.81252E-2</c:v>
                </c:pt>
                <c:pt idx="6698">
                  <c:v>4.81252E-2</c:v>
                </c:pt>
                <c:pt idx="6699">
                  <c:v>0.61766799999999999</c:v>
                </c:pt>
                <c:pt idx="6700">
                  <c:v>0.61766799999999999</c:v>
                </c:pt>
                <c:pt idx="6701">
                  <c:v>0.27960499999999999</c:v>
                </c:pt>
                <c:pt idx="6702">
                  <c:v>0.27960499999999999</c:v>
                </c:pt>
                <c:pt idx="6703">
                  <c:v>0.238813</c:v>
                </c:pt>
                <c:pt idx="6704">
                  <c:v>0.238813</c:v>
                </c:pt>
                <c:pt idx="6705">
                  <c:v>0.25926500000000002</c:v>
                </c:pt>
                <c:pt idx="6706">
                  <c:v>0.25926500000000002</c:v>
                </c:pt>
                <c:pt idx="6707">
                  <c:v>0.386241</c:v>
                </c:pt>
                <c:pt idx="6708">
                  <c:v>0.386241</c:v>
                </c:pt>
                <c:pt idx="6709">
                  <c:v>0.103543</c:v>
                </c:pt>
                <c:pt idx="6710">
                  <c:v>0.103543</c:v>
                </c:pt>
                <c:pt idx="6711">
                  <c:v>6.9078000000000004E-3</c:v>
                </c:pt>
                <c:pt idx="6712">
                  <c:v>6.9078000000000004E-3</c:v>
                </c:pt>
                <c:pt idx="6713">
                  <c:v>0.17418700000000001</c:v>
                </c:pt>
                <c:pt idx="6714">
                  <c:v>0.17418700000000001</c:v>
                </c:pt>
                <c:pt idx="6715">
                  <c:v>0.17727200000000001</c:v>
                </c:pt>
                <c:pt idx="6716">
                  <c:v>0.17727200000000001</c:v>
                </c:pt>
                <c:pt idx="6717">
                  <c:v>3.03352E-2</c:v>
                </c:pt>
                <c:pt idx="6718">
                  <c:v>3.03352E-2</c:v>
                </c:pt>
                <c:pt idx="6719">
                  <c:v>1.5869899999999999E-2</c:v>
                </c:pt>
                <c:pt idx="6720">
                  <c:v>1.5869899999999999E-2</c:v>
                </c:pt>
                <c:pt idx="6721">
                  <c:v>0.569855</c:v>
                </c:pt>
                <c:pt idx="6722">
                  <c:v>0.569855</c:v>
                </c:pt>
                <c:pt idx="6723">
                  <c:v>0.495612</c:v>
                </c:pt>
                <c:pt idx="6724">
                  <c:v>0.495612</c:v>
                </c:pt>
                <c:pt idx="6725">
                  <c:v>1.47238E-2</c:v>
                </c:pt>
                <c:pt idx="6726">
                  <c:v>1.47238E-2</c:v>
                </c:pt>
                <c:pt idx="6727">
                  <c:v>0.44220300000000001</c:v>
                </c:pt>
                <c:pt idx="6728">
                  <c:v>0.44220300000000001</c:v>
                </c:pt>
                <c:pt idx="6729">
                  <c:v>0.100992</c:v>
                </c:pt>
                <c:pt idx="6730">
                  <c:v>0.100992</c:v>
                </c:pt>
                <c:pt idx="6731">
                  <c:v>0.100961</c:v>
                </c:pt>
                <c:pt idx="6732">
                  <c:v>0.100961</c:v>
                </c:pt>
                <c:pt idx="6733">
                  <c:v>0.26053999999999999</c:v>
                </c:pt>
                <c:pt idx="6734">
                  <c:v>0.26053999999999999</c:v>
                </c:pt>
                <c:pt idx="6735">
                  <c:v>0.109573</c:v>
                </c:pt>
                <c:pt idx="6736">
                  <c:v>0.109573</c:v>
                </c:pt>
                <c:pt idx="6737">
                  <c:v>9.1865000000000002E-2</c:v>
                </c:pt>
                <c:pt idx="6738">
                  <c:v>9.1865000000000002E-2</c:v>
                </c:pt>
                <c:pt idx="6739">
                  <c:v>0.16484599999999999</c:v>
                </c:pt>
                <c:pt idx="6740">
                  <c:v>0.16484599999999999</c:v>
                </c:pt>
                <c:pt idx="6741">
                  <c:v>0.78671899999999995</c:v>
                </c:pt>
                <c:pt idx="6742">
                  <c:v>0.78671899999999995</c:v>
                </c:pt>
                <c:pt idx="6743">
                  <c:v>2.2319599999999998E-2</c:v>
                </c:pt>
                <c:pt idx="6744">
                  <c:v>2.2319599999999998E-2</c:v>
                </c:pt>
                <c:pt idx="6745">
                  <c:v>0.57230499999999995</c:v>
                </c:pt>
                <c:pt idx="6746">
                  <c:v>0.57230499999999995</c:v>
                </c:pt>
                <c:pt idx="6747">
                  <c:v>1.5689000000000002E-2</c:v>
                </c:pt>
                <c:pt idx="6748">
                  <c:v>1.5689000000000002E-2</c:v>
                </c:pt>
                <c:pt idx="6749">
                  <c:v>1.8056099999999999E-2</c:v>
                </c:pt>
                <c:pt idx="6750">
                  <c:v>1.8056099999999999E-2</c:v>
                </c:pt>
                <c:pt idx="6751">
                  <c:v>0.305672</c:v>
                </c:pt>
                <c:pt idx="6752">
                  <c:v>0.305672</c:v>
                </c:pt>
                <c:pt idx="6753">
                  <c:v>0.21926399999999999</c:v>
                </c:pt>
                <c:pt idx="6754">
                  <c:v>0.21926399999999999</c:v>
                </c:pt>
                <c:pt idx="6755">
                  <c:v>0.174897</c:v>
                </c:pt>
                <c:pt idx="6756">
                  <c:v>0.174897</c:v>
                </c:pt>
                <c:pt idx="6757">
                  <c:v>0.66242500000000004</c:v>
                </c:pt>
                <c:pt idx="6758">
                  <c:v>0.66242500000000004</c:v>
                </c:pt>
                <c:pt idx="6759">
                  <c:v>0.11292099999999999</c:v>
                </c:pt>
                <c:pt idx="6760">
                  <c:v>0.11292099999999999</c:v>
                </c:pt>
                <c:pt idx="6761">
                  <c:v>7.9812099999999997E-2</c:v>
                </c:pt>
                <c:pt idx="6762">
                  <c:v>7.9812099999999997E-2</c:v>
                </c:pt>
                <c:pt idx="6763">
                  <c:v>0.234819</c:v>
                </c:pt>
                <c:pt idx="6764">
                  <c:v>0.234819</c:v>
                </c:pt>
                <c:pt idx="6765">
                  <c:v>0.52373999999999998</c:v>
                </c:pt>
                <c:pt idx="6766">
                  <c:v>0.52373999999999998</c:v>
                </c:pt>
                <c:pt idx="6767">
                  <c:v>0.73508799999999996</c:v>
                </c:pt>
                <c:pt idx="6768">
                  <c:v>0.73508799999999996</c:v>
                </c:pt>
                <c:pt idx="6769">
                  <c:v>3.8568999999999999E-2</c:v>
                </c:pt>
                <c:pt idx="6770">
                  <c:v>3.8568999999999999E-2</c:v>
                </c:pt>
                <c:pt idx="6771">
                  <c:v>8.2588200000000001E-2</c:v>
                </c:pt>
                <c:pt idx="6772">
                  <c:v>8.2588200000000001E-2</c:v>
                </c:pt>
                <c:pt idx="6773">
                  <c:v>0.45951399999999998</c:v>
                </c:pt>
                <c:pt idx="6774">
                  <c:v>0.45951399999999998</c:v>
                </c:pt>
                <c:pt idx="6775">
                  <c:v>0.74748300000000001</c:v>
                </c:pt>
                <c:pt idx="6776">
                  <c:v>0.74748300000000001</c:v>
                </c:pt>
                <c:pt idx="6777">
                  <c:v>0.56926900000000002</c:v>
                </c:pt>
                <c:pt idx="6778">
                  <c:v>0.56926900000000002</c:v>
                </c:pt>
                <c:pt idx="6779">
                  <c:v>0.231264</c:v>
                </c:pt>
                <c:pt idx="6780">
                  <c:v>0.231264</c:v>
                </c:pt>
                <c:pt idx="6781">
                  <c:v>1.2507300000000001E-2</c:v>
                </c:pt>
                <c:pt idx="6782">
                  <c:v>1.2507300000000001E-2</c:v>
                </c:pt>
                <c:pt idx="6783">
                  <c:v>9.2048099999999994E-2</c:v>
                </c:pt>
                <c:pt idx="6784">
                  <c:v>9.2048099999999994E-2</c:v>
                </c:pt>
                <c:pt idx="6785">
                  <c:v>5.5709000000000002E-2</c:v>
                </c:pt>
                <c:pt idx="6786">
                  <c:v>5.5709000000000002E-2</c:v>
                </c:pt>
                <c:pt idx="6787">
                  <c:v>0.24531500000000001</c:v>
                </c:pt>
                <c:pt idx="6788">
                  <c:v>0.24531500000000001</c:v>
                </c:pt>
                <c:pt idx="6789">
                  <c:v>0.58637700000000004</c:v>
                </c:pt>
                <c:pt idx="6790">
                  <c:v>0.58637700000000004</c:v>
                </c:pt>
                <c:pt idx="6791">
                  <c:v>0.361346</c:v>
                </c:pt>
                <c:pt idx="6792">
                  <c:v>0.361346</c:v>
                </c:pt>
                <c:pt idx="6793">
                  <c:v>0.51110699999999998</c:v>
                </c:pt>
                <c:pt idx="6794">
                  <c:v>0.51110699999999998</c:v>
                </c:pt>
                <c:pt idx="6795">
                  <c:v>1.67671E-2</c:v>
                </c:pt>
                <c:pt idx="6796">
                  <c:v>1.67671E-2</c:v>
                </c:pt>
                <c:pt idx="6797">
                  <c:v>3.7347400000000003E-2</c:v>
                </c:pt>
                <c:pt idx="6798">
                  <c:v>3.7347400000000003E-2</c:v>
                </c:pt>
                <c:pt idx="6799">
                  <c:v>0.191858</c:v>
                </c:pt>
                <c:pt idx="6800">
                  <c:v>0.191858</c:v>
                </c:pt>
                <c:pt idx="6801">
                  <c:v>0.29223100000000002</c:v>
                </c:pt>
                <c:pt idx="6802">
                  <c:v>0.29223100000000002</c:v>
                </c:pt>
                <c:pt idx="6803">
                  <c:v>9.0323299999999995E-2</c:v>
                </c:pt>
                <c:pt idx="6804">
                  <c:v>9.0323299999999995E-2</c:v>
                </c:pt>
                <c:pt idx="6805">
                  <c:v>0.28116099999999999</c:v>
                </c:pt>
                <c:pt idx="6806">
                  <c:v>0.28116099999999999</c:v>
                </c:pt>
                <c:pt idx="6807">
                  <c:v>9.5106700000000006E-3</c:v>
                </c:pt>
                <c:pt idx="6808">
                  <c:v>9.5106700000000006E-3</c:v>
                </c:pt>
                <c:pt idx="6809">
                  <c:v>0.107894</c:v>
                </c:pt>
                <c:pt idx="6810">
                  <c:v>0.107894</c:v>
                </c:pt>
                <c:pt idx="6811">
                  <c:v>0.42241499999999998</c:v>
                </c:pt>
                <c:pt idx="6812">
                  <c:v>0.42241499999999998</c:v>
                </c:pt>
                <c:pt idx="6813">
                  <c:v>0.31649699999999997</c:v>
                </c:pt>
                <c:pt idx="6814">
                  <c:v>0.31649699999999997</c:v>
                </c:pt>
                <c:pt idx="6815">
                  <c:v>0.86093799999999998</c:v>
                </c:pt>
                <c:pt idx="6816">
                  <c:v>0.86093799999999998</c:v>
                </c:pt>
                <c:pt idx="6817">
                  <c:v>0.19087200000000001</c:v>
                </c:pt>
                <c:pt idx="6818">
                  <c:v>0.19087200000000001</c:v>
                </c:pt>
                <c:pt idx="6819">
                  <c:v>0.15622</c:v>
                </c:pt>
                <c:pt idx="6820">
                  <c:v>0.15622</c:v>
                </c:pt>
                <c:pt idx="6821">
                  <c:v>0.23847299999999999</c:v>
                </c:pt>
                <c:pt idx="6822">
                  <c:v>0.23847299999999999</c:v>
                </c:pt>
                <c:pt idx="6823">
                  <c:v>1.05203E-2</c:v>
                </c:pt>
                <c:pt idx="6824">
                  <c:v>1.05203E-2</c:v>
                </c:pt>
                <c:pt idx="6825">
                  <c:v>1.95227E-2</c:v>
                </c:pt>
                <c:pt idx="6826">
                  <c:v>1.95227E-2</c:v>
                </c:pt>
                <c:pt idx="6827">
                  <c:v>0.25998399999999999</c:v>
                </c:pt>
                <c:pt idx="6828">
                  <c:v>0.25998399999999999</c:v>
                </c:pt>
                <c:pt idx="6829">
                  <c:v>0.227293</c:v>
                </c:pt>
                <c:pt idx="6830">
                  <c:v>0.227293</c:v>
                </c:pt>
                <c:pt idx="6831">
                  <c:v>0.33857399999999999</c:v>
                </c:pt>
                <c:pt idx="6832">
                  <c:v>0.33857399999999999</c:v>
                </c:pt>
                <c:pt idx="6833">
                  <c:v>5.4453000000000001E-2</c:v>
                </c:pt>
                <c:pt idx="6834">
                  <c:v>5.4453000000000001E-2</c:v>
                </c:pt>
                <c:pt idx="6835">
                  <c:v>0.23311799999999999</c:v>
                </c:pt>
                <c:pt idx="6836">
                  <c:v>0.23311799999999999</c:v>
                </c:pt>
                <c:pt idx="6837">
                  <c:v>0.166824</c:v>
                </c:pt>
                <c:pt idx="6838">
                  <c:v>0.166824</c:v>
                </c:pt>
                <c:pt idx="6839">
                  <c:v>0.224888</c:v>
                </c:pt>
                <c:pt idx="6840">
                  <c:v>0.224888</c:v>
                </c:pt>
                <c:pt idx="6841">
                  <c:v>8.6263599999999996E-2</c:v>
                </c:pt>
                <c:pt idx="6842">
                  <c:v>8.6263599999999996E-2</c:v>
                </c:pt>
                <c:pt idx="6843">
                  <c:v>0.30796699999999999</c:v>
                </c:pt>
                <c:pt idx="6844">
                  <c:v>0.30796699999999999</c:v>
                </c:pt>
                <c:pt idx="6845">
                  <c:v>0.10462100000000001</c:v>
                </c:pt>
                <c:pt idx="6846">
                  <c:v>0.10462100000000001</c:v>
                </c:pt>
                <c:pt idx="6847">
                  <c:v>2.4428200000000001E-2</c:v>
                </c:pt>
                <c:pt idx="6848">
                  <c:v>2.4428200000000001E-2</c:v>
                </c:pt>
                <c:pt idx="6849">
                  <c:v>8.4549299999999994E-2</c:v>
                </c:pt>
                <c:pt idx="6850">
                  <c:v>8.4549299999999994E-2</c:v>
                </c:pt>
                <c:pt idx="6851">
                  <c:v>0.31084800000000001</c:v>
                </c:pt>
                <c:pt idx="6852">
                  <c:v>0.31084800000000001</c:v>
                </c:pt>
                <c:pt idx="6853">
                  <c:v>0.20230699999999999</c:v>
                </c:pt>
                <c:pt idx="6854">
                  <c:v>0.20230699999999999</c:v>
                </c:pt>
                <c:pt idx="6855">
                  <c:v>0.23485400000000001</c:v>
                </c:pt>
                <c:pt idx="6856">
                  <c:v>0.23485400000000001</c:v>
                </c:pt>
                <c:pt idx="6857">
                  <c:v>6.3399999999999998E-2</c:v>
                </c:pt>
                <c:pt idx="6858">
                  <c:v>6.3399999999999998E-2</c:v>
                </c:pt>
                <c:pt idx="6859">
                  <c:v>0.14601</c:v>
                </c:pt>
                <c:pt idx="6860">
                  <c:v>0.14601</c:v>
                </c:pt>
                <c:pt idx="6861">
                  <c:v>4.9522499999999997E-2</c:v>
                </c:pt>
                <c:pt idx="6862">
                  <c:v>4.9522499999999997E-2</c:v>
                </c:pt>
                <c:pt idx="6863">
                  <c:v>0.172515</c:v>
                </c:pt>
                <c:pt idx="6864">
                  <c:v>0.172515</c:v>
                </c:pt>
                <c:pt idx="6865">
                  <c:v>0.29469299999999998</c:v>
                </c:pt>
                <c:pt idx="6866">
                  <c:v>0.29469299999999998</c:v>
                </c:pt>
                <c:pt idx="6867">
                  <c:v>9.3379100000000007E-2</c:v>
                </c:pt>
                <c:pt idx="6868">
                  <c:v>9.3379100000000007E-2</c:v>
                </c:pt>
                <c:pt idx="6869">
                  <c:v>0.10996400000000001</c:v>
                </c:pt>
                <c:pt idx="6870">
                  <c:v>0.10996400000000001</c:v>
                </c:pt>
                <c:pt idx="6871">
                  <c:v>7.4439500000000006E-2</c:v>
                </c:pt>
                <c:pt idx="6872">
                  <c:v>7.4439500000000006E-2</c:v>
                </c:pt>
                <c:pt idx="6873">
                  <c:v>0.14509900000000001</c:v>
                </c:pt>
                <c:pt idx="6874">
                  <c:v>0.14509900000000001</c:v>
                </c:pt>
                <c:pt idx="6875">
                  <c:v>0.44468099999999999</c:v>
                </c:pt>
                <c:pt idx="6876">
                  <c:v>0.44468099999999999</c:v>
                </c:pt>
                <c:pt idx="6877">
                  <c:v>0.37941900000000001</c:v>
                </c:pt>
                <c:pt idx="6878">
                  <c:v>0.37941900000000001</c:v>
                </c:pt>
                <c:pt idx="6879">
                  <c:v>0.23632700000000001</c:v>
                </c:pt>
                <c:pt idx="6880">
                  <c:v>0.23632700000000001</c:v>
                </c:pt>
                <c:pt idx="6881">
                  <c:v>0.58494599999999997</c:v>
                </c:pt>
                <c:pt idx="6882">
                  <c:v>0.58494599999999997</c:v>
                </c:pt>
                <c:pt idx="6883">
                  <c:v>6.2415999999999999E-2</c:v>
                </c:pt>
                <c:pt idx="6884">
                  <c:v>6.2415999999999999E-2</c:v>
                </c:pt>
                <c:pt idx="6885">
                  <c:v>0.50652900000000001</c:v>
                </c:pt>
                <c:pt idx="6886">
                  <c:v>0.50652900000000001</c:v>
                </c:pt>
                <c:pt idx="6887">
                  <c:v>1.9001199999999999E-2</c:v>
                </c:pt>
                <c:pt idx="6888">
                  <c:v>1.9001199999999999E-2</c:v>
                </c:pt>
                <c:pt idx="6889">
                  <c:v>0.32474900000000001</c:v>
                </c:pt>
                <c:pt idx="6890">
                  <c:v>0.32474900000000001</c:v>
                </c:pt>
                <c:pt idx="6891">
                  <c:v>0.41721900000000001</c:v>
                </c:pt>
                <c:pt idx="6892">
                  <c:v>0.41721900000000001</c:v>
                </c:pt>
                <c:pt idx="6893">
                  <c:v>0.19859099999999999</c:v>
                </c:pt>
                <c:pt idx="6894">
                  <c:v>0.19859099999999999</c:v>
                </c:pt>
                <c:pt idx="6895">
                  <c:v>0.409445</c:v>
                </c:pt>
                <c:pt idx="6896">
                  <c:v>0.409445</c:v>
                </c:pt>
                <c:pt idx="6897">
                  <c:v>0.20754600000000001</c:v>
                </c:pt>
                <c:pt idx="6898">
                  <c:v>0.20754600000000001</c:v>
                </c:pt>
                <c:pt idx="6899">
                  <c:v>5.0926600000000002E-2</c:v>
                </c:pt>
                <c:pt idx="6900">
                  <c:v>5.0926600000000002E-2</c:v>
                </c:pt>
                <c:pt idx="6901">
                  <c:v>0.33022400000000002</c:v>
                </c:pt>
                <c:pt idx="6902">
                  <c:v>0.33022400000000002</c:v>
                </c:pt>
                <c:pt idx="6903">
                  <c:v>9.2323199999999994E-2</c:v>
                </c:pt>
                <c:pt idx="6904">
                  <c:v>9.2323199999999994E-2</c:v>
                </c:pt>
                <c:pt idx="6905">
                  <c:v>0.29269800000000001</c:v>
                </c:pt>
                <c:pt idx="6906">
                  <c:v>0.29269800000000001</c:v>
                </c:pt>
                <c:pt idx="6907">
                  <c:v>0.20735700000000001</c:v>
                </c:pt>
                <c:pt idx="6908">
                  <c:v>0.20735700000000001</c:v>
                </c:pt>
                <c:pt idx="6909">
                  <c:v>0.34596199999999999</c:v>
                </c:pt>
                <c:pt idx="6910">
                  <c:v>0.34596199999999999</c:v>
                </c:pt>
                <c:pt idx="6911">
                  <c:v>0.46529900000000002</c:v>
                </c:pt>
                <c:pt idx="6912">
                  <c:v>0.46529900000000002</c:v>
                </c:pt>
                <c:pt idx="6913">
                  <c:v>0.74171399999999998</c:v>
                </c:pt>
                <c:pt idx="6914">
                  <c:v>0.74171399999999998</c:v>
                </c:pt>
                <c:pt idx="6915">
                  <c:v>1</c:v>
                </c:pt>
                <c:pt idx="6916">
                  <c:v>1</c:v>
                </c:pt>
                <c:pt idx="6917">
                  <c:v>0.34085100000000002</c:v>
                </c:pt>
                <c:pt idx="6918">
                  <c:v>0.34085100000000002</c:v>
                </c:pt>
                <c:pt idx="6919">
                  <c:v>0.10777299999999999</c:v>
                </c:pt>
                <c:pt idx="6920">
                  <c:v>0.10777299999999999</c:v>
                </c:pt>
                <c:pt idx="6921">
                  <c:v>0.27667000000000003</c:v>
                </c:pt>
                <c:pt idx="6922">
                  <c:v>0.27667000000000003</c:v>
                </c:pt>
                <c:pt idx="6923">
                  <c:v>0.18496399999999999</c:v>
                </c:pt>
                <c:pt idx="6924">
                  <c:v>0.18496399999999999</c:v>
                </c:pt>
                <c:pt idx="6925">
                  <c:v>1.2772800000000001E-2</c:v>
                </c:pt>
                <c:pt idx="6926">
                  <c:v>1.2772800000000001E-2</c:v>
                </c:pt>
                <c:pt idx="6927">
                  <c:v>1.9646799999999999E-2</c:v>
                </c:pt>
                <c:pt idx="6928">
                  <c:v>1.9646799999999999E-2</c:v>
                </c:pt>
                <c:pt idx="6929">
                  <c:v>0.11358500000000001</c:v>
                </c:pt>
                <c:pt idx="6930">
                  <c:v>0.11358500000000001</c:v>
                </c:pt>
                <c:pt idx="6931">
                  <c:v>0.56706800000000002</c:v>
                </c:pt>
                <c:pt idx="6932">
                  <c:v>0.56706800000000002</c:v>
                </c:pt>
                <c:pt idx="6933">
                  <c:v>0.34211999999999998</c:v>
                </c:pt>
                <c:pt idx="6934">
                  <c:v>0.34211999999999998</c:v>
                </c:pt>
                <c:pt idx="6935">
                  <c:v>0.122461</c:v>
                </c:pt>
                <c:pt idx="6936">
                  <c:v>0.122461</c:v>
                </c:pt>
                <c:pt idx="6937">
                  <c:v>0.25523299999999999</c:v>
                </c:pt>
                <c:pt idx="6938">
                  <c:v>0.25523299999999999</c:v>
                </c:pt>
                <c:pt idx="6939">
                  <c:v>8.1274100000000002E-2</c:v>
                </c:pt>
                <c:pt idx="6940">
                  <c:v>8.1274100000000002E-2</c:v>
                </c:pt>
                <c:pt idx="6941">
                  <c:v>0.21788199999999999</c:v>
                </c:pt>
                <c:pt idx="6942">
                  <c:v>0.21788199999999999</c:v>
                </c:pt>
                <c:pt idx="6943">
                  <c:v>0.81211</c:v>
                </c:pt>
                <c:pt idx="6944">
                  <c:v>0.81211</c:v>
                </c:pt>
                <c:pt idx="6945">
                  <c:v>8.1350000000000006E-2</c:v>
                </c:pt>
                <c:pt idx="6946">
                  <c:v>8.1350000000000006E-2</c:v>
                </c:pt>
                <c:pt idx="6947">
                  <c:v>0.17913100000000001</c:v>
                </c:pt>
                <c:pt idx="6948">
                  <c:v>0.17913100000000001</c:v>
                </c:pt>
                <c:pt idx="6949">
                  <c:v>8.2620799999999994E-2</c:v>
                </c:pt>
                <c:pt idx="6950">
                  <c:v>8.2620799999999994E-2</c:v>
                </c:pt>
                <c:pt idx="6951">
                  <c:v>0.39539600000000003</c:v>
                </c:pt>
                <c:pt idx="6952">
                  <c:v>0.39539600000000003</c:v>
                </c:pt>
                <c:pt idx="6953">
                  <c:v>0.34183799999999998</c:v>
                </c:pt>
                <c:pt idx="6954">
                  <c:v>0.34183799999999998</c:v>
                </c:pt>
                <c:pt idx="6955">
                  <c:v>0.320465</c:v>
                </c:pt>
                <c:pt idx="6956">
                  <c:v>0.320465</c:v>
                </c:pt>
                <c:pt idx="6957">
                  <c:v>0.48120299999999999</c:v>
                </c:pt>
                <c:pt idx="6958">
                  <c:v>0.48120299999999999</c:v>
                </c:pt>
                <c:pt idx="6959">
                  <c:v>0.107225</c:v>
                </c:pt>
                <c:pt idx="6960">
                  <c:v>0.107225</c:v>
                </c:pt>
                <c:pt idx="6961">
                  <c:v>0.14178299999999999</c:v>
                </c:pt>
                <c:pt idx="6962">
                  <c:v>0.14178299999999999</c:v>
                </c:pt>
                <c:pt idx="6963">
                  <c:v>0.119769</c:v>
                </c:pt>
                <c:pt idx="6964">
                  <c:v>0.119769</c:v>
                </c:pt>
                <c:pt idx="6965">
                  <c:v>5.7849600000000001E-2</c:v>
                </c:pt>
                <c:pt idx="6966">
                  <c:v>5.7849600000000001E-2</c:v>
                </c:pt>
                <c:pt idx="6967">
                  <c:v>0.57375900000000002</c:v>
                </c:pt>
                <c:pt idx="6968">
                  <c:v>0.57375900000000002</c:v>
                </c:pt>
                <c:pt idx="6969">
                  <c:v>0.252581</c:v>
                </c:pt>
                <c:pt idx="6970">
                  <c:v>0.252581</c:v>
                </c:pt>
                <c:pt idx="6971">
                  <c:v>0.23713600000000001</c:v>
                </c:pt>
                <c:pt idx="6972">
                  <c:v>0.23713600000000001</c:v>
                </c:pt>
                <c:pt idx="6973">
                  <c:v>0.15793599999999999</c:v>
                </c:pt>
                <c:pt idx="6974">
                  <c:v>0.15793599999999999</c:v>
                </c:pt>
                <c:pt idx="6975">
                  <c:v>0.16980300000000001</c:v>
                </c:pt>
                <c:pt idx="6976">
                  <c:v>0.16980300000000001</c:v>
                </c:pt>
                <c:pt idx="6977">
                  <c:v>0.10088800000000001</c:v>
                </c:pt>
                <c:pt idx="6978">
                  <c:v>0.10088800000000001</c:v>
                </c:pt>
                <c:pt idx="6979">
                  <c:v>0.29100199999999998</c:v>
                </c:pt>
                <c:pt idx="6980">
                  <c:v>0.29100199999999998</c:v>
                </c:pt>
                <c:pt idx="6981">
                  <c:v>0.243616</c:v>
                </c:pt>
                <c:pt idx="6982">
                  <c:v>0.243616</c:v>
                </c:pt>
                <c:pt idx="6983">
                  <c:v>0.442882</c:v>
                </c:pt>
                <c:pt idx="6984">
                  <c:v>0.442882</c:v>
                </c:pt>
                <c:pt idx="6985">
                  <c:v>0.92146700000000004</c:v>
                </c:pt>
                <c:pt idx="6986">
                  <c:v>0.92146700000000004</c:v>
                </c:pt>
                <c:pt idx="6987">
                  <c:v>0.34749200000000002</c:v>
                </c:pt>
                <c:pt idx="6988">
                  <c:v>0.34749200000000002</c:v>
                </c:pt>
                <c:pt idx="6989">
                  <c:v>0.40648099999999998</c:v>
                </c:pt>
                <c:pt idx="6990">
                  <c:v>0.40648099999999998</c:v>
                </c:pt>
                <c:pt idx="6991">
                  <c:v>0.34791499999999997</c:v>
                </c:pt>
                <c:pt idx="6992">
                  <c:v>0.34791499999999997</c:v>
                </c:pt>
                <c:pt idx="6993">
                  <c:v>0.28965099999999999</c:v>
                </c:pt>
                <c:pt idx="6994">
                  <c:v>0.28965099999999999</c:v>
                </c:pt>
                <c:pt idx="6995">
                  <c:v>0.22265599999999999</c:v>
                </c:pt>
                <c:pt idx="6996">
                  <c:v>0.22265599999999999</c:v>
                </c:pt>
                <c:pt idx="6997">
                  <c:v>0.27884300000000001</c:v>
                </c:pt>
                <c:pt idx="6998">
                  <c:v>0.27884300000000001</c:v>
                </c:pt>
                <c:pt idx="6999">
                  <c:v>0.51599399999999995</c:v>
                </c:pt>
                <c:pt idx="7000">
                  <c:v>0.51599399999999995</c:v>
                </c:pt>
                <c:pt idx="7001">
                  <c:v>0.476767</c:v>
                </c:pt>
                <c:pt idx="7002">
                  <c:v>0.476767</c:v>
                </c:pt>
                <c:pt idx="7003">
                  <c:v>0.71893300000000004</c:v>
                </c:pt>
                <c:pt idx="7004">
                  <c:v>0.71893300000000004</c:v>
                </c:pt>
                <c:pt idx="7005">
                  <c:v>0.34682499999999999</c:v>
                </c:pt>
                <c:pt idx="7006">
                  <c:v>0.34682499999999999</c:v>
                </c:pt>
                <c:pt idx="7007">
                  <c:v>0.26473099999999999</c:v>
                </c:pt>
                <c:pt idx="7008">
                  <c:v>0.26473099999999999</c:v>
                </c:pt>
                <c:pt idx="7009">
                  <c:v>1.99551E-2</c:v>
                </c:pt>
                <c:pt idx="7010">
                  <c:v>1.99551E-2</c:v>
                </c:pt>
                <c:pt idx="7011">
                  <c:v>0.30717899999999998</c:v>
                </c:pt>
                <c:pt idx="7012">
                  <c:v>0.30717899999999998</c:v>
                </c:pt>
                <c:pt idx="7013">
                  <c:v>0.33338400000000001</c:v>
                </c:pt>
                <c:pt idx="7014">
                  <c:v>0.33338400000000001</c:v>
                </c:pt>
                <c:pt idx="7015">
                  <c:v>1.0470699999999999E-2</c:v>
                </c:pt>
                <c:pt idx="7016">
                  <c:v>1.0470699999999999E-2</c:v>
                </c:pt>
                <c:pt idx="7017">
                  <c:v>0.38226199999999999</c:v>
                </c:pt>
                <c:pt idx="7018">
                  <c:v>0.38226199999999999</c:v>
                </c:pt>
                <c:pt idx="7019">
                  <c:v>0.89750300000000005</c:v>
                </c:pt>
                <c:pt idx="7020">
                  <c:v>0.89750300000000005</c:v>
                </c:pt>
                <c:pt idx="7021">
                  <c:v>0.44605800000000001</c:v>
                </c:pt>
                <c:pt idx="7022">
                  <c:v>0.44605800000000001</c:v>
                </c:pt>
                <c:pt idx="7023">
                  <c:v>0.456262</c:v>
                </c:pt>
                <c:pt idx="7024">
                  <c:v>0.456262</c:v>
                </c:pt>
                <c:pt idx="7025">
                  <c:v>0.57913400000000004</c:v>
                </c:pt>
                <c:pt idx="7026">
                  <c:v>0.57913400000000004</c:v>
                </c:pt>
                <c:pt idx="7027">
                  <c:v>4.9278099999999998E-2</c:v>
                </c:pt>
                <c:pt idx="7028">
                  <c:v>4.9278099999999998E-2</c:v>
                </c:pt>
                <c:pt idx="7029">
                  <c:v>0.65043099999999998</c:v>
                </c:pt>
                <c:pt idx="7030">
                  <c:v>0.65043099999999998</c:v>
                </c:pt>
                <c:pt idx="7031">
                  <c:v>0.22381699999999999</c:v>
                </c:pt>
                <c:pt idx="7032">
                  <c:v>0.22381699999999999</c:v>
                </c:pt>
                <c:pt idx="7033">
                  <c:v>0.49812499999999998</c:v>
                </c:pt>
                <c:pt idx="7034">
                  <c:v>0.49812499999999998</c:v>
                </c:pt>
                <c:pt idx="7035">
                  <c:v>0.25855899999999998</c:v>
                </c:pt>
                <c:pt idx="7036">
                  <c:v>0.25855899999999998</c:v>
                </c:pt>
                <c:pt idx="7037">
                  <c:v>0.62781600000000004</c:v>
                </c:pt>
                <c:pt idx="7038">
                  <c:v>0.62781600000000004</c:v>
                </c:pt>
                <c:pt idx="7039">
                  <c:v>0.64703200000000005</c:v>
                </c:pt>
                <c:pt idx="7040">
                  <c:v>0.64703200000000005</c:v>
                </c:pt>
                <c:pt idx="7041">
                  <c:v>0.222079</c:v>
                </c:pt>
                <c:pt idx="7042">
                  <c:v>0.222079</c:v>
                </c:pt>
                <c:pt idx="7043">
                  <c:v>0.29147099999999998</c:v>
                </c:pt>
                <c:pt idx="7044">
                  <c:v>0.29147099999999998</c:v>
                </c:pt>
                <c:pt idx="7045">
                  <c:v>8.2909200000000002E-2</c:v>
                </c:pt>
                <c:pt idx="7046">
                  <c:v>8.2909200000000002E-2</c:v>
                </c:pt>
                <c:pt idx="7047">
                  <c:v>0.45759899999999998</c:v>
                </c:pt>
                <c:pt idx="7048">
                  <c:v>0.45759899999999998</c:v>
                </c:pt>
                <c:pt idx="7049">
                  <c:v>0.43029000000000001</c:v>
                </c:pt>
                <c:pt idx="7050">
                  <c:v>0.43029000000000001</c:v>
                </c:pt>
                <c:pt idx="7051">
                  <c:v>0.62405699999999997</c:v>
                </c:pt>
                <c:pt idx="7052">
                  <c:v>0.62405699999999997</c:v>
                </c:pt>
                <c:pt idx="7053">
                  <c:v>0.116879</c:v>
                </c:pt>
                <c:pt idx="7054">
                  <c:v>0.116879</c:v>
                </c:pt>
                <c:pt idx="7055">
                  <c:v>0.104715</c:v>
                </c:pt>
                <c:pt idx="7056">
                  <c:v>0.104715</c:v>
                </c:pt>
                <c:pt idx="7057">
                  <c:v>0.26017000000000001</c:v>
                </c:pt>
                <c:pt idx="7058">
                  <c:v>0.26017000000000001</c:v>
                </c:pt>
                <c:pt idx="7059">
                  <c:v>0.19823099999999999</c:v>
                </c:pt>
                <c:pt idx="7060">
                  <c:v>0.19823099999999999</c:v>
                </c:pt>
                <c:pt idx="7061">
                  <c:v>0.16117600000000001</c:v>
                </c:pt>
                <c:pt idx="7062">
                  <c:v>0.16117600000000001</c:v>
                </c:pt>
                <c:pt idx="7063">
                  <c:v>0.881359</c:v>
                </c:pt>
                <c:pt idx="7064">
                  <c:v>0.881359</c:v>
                </c:pt>
                <c:pt idx="7065">
                  <c:v>0.21484700000000001</c:v>
                </c:pt>
                <c:pt idx="7066">
                  <c:v>0.21484700000000001</c:v>
                </c:pt>
                <c:pt idx="7067">
                  <c:v>0.22742999999999999</c:v>
                </c:pt>
                <c:pt idx="7068">
                  <c:v>0.22742999999999999</c:v>
                </c:pt>
                <c:pt idx="7069">
                  <c:v>0.37512299999999998</c:v>
                </c:pt>
                <c:pt idx="7070">
                  <c:v>0.37512299999999998</c:v>
                </c:pt>
                <c:pt idx="7071">
                  <c:v>2.5885299999999999E-3</c:v>
                </c:pt>
                <c:pt idx="7072">
                  <c:v>2.5885299999999999E-3</c:v>
                </c:pt>
                <c:pt idx="7073">
                  <c:v>2.4946599999999999E-2</c:v>
                </c:pt>
                <c:pt idx="7074">
                  <c:v>2.4946599999999999E-2</c:v>
                </c:pt>
                <c:pt idx="7075">
                  <c:v>1.7999100000000001E-2</c:v>
                </c:pt>
                <c:pt idx="7076">
                  <c:v>1.7999100000000001E-2</c:v>
                </c:pt>
                <c:pt idx="7077">
                  <c:v>0.11762</c:v>
                </c:pt>
                <c:pt idx="7078">
                  <c:v>0.11762</c:v>
                </c:pt>
                <c:pt idx="7079">
                  <c:v>0.37612600000000002</c:v>
                </c:pt>
                <c:pt idx="7080">
                  <c:v>0.37612600000000002</c:v>
                </c:pt>
                <c:pt idx="7081">
                  <c:v>0.142932</c:v>
                </c:pt>
                <c:pt idx="7082">
                  <c:v>0.142932</c:v>
                </c:pt>
                <c:pt idx="7083">
                  <c:v>0.32590799999999998</c:v>
                </c:pt>
                <c:pt idx="7084">
                  <c:v>0.32590799999999998</c:v>
                </c:pt>
                <c:pt idx="7085">
                  <c:v>0.69427300000000003</c:v>
                </c:pt>
                <c:pt idx="7086">
                  <c:v>0.69427300000000003</c:v>
                </c:pt>
                <c:pt idx="7087">
                  <c:v>0.92372799999999999</c:v>
                </c:pt>
                <c:pt idx="7088">
                  <c:v>0.92372799999999999</c:v>
                </c:pt>
                <c:pt idx="7089">
                  <c:v>0.63160499999999997</c:v>
                </c:pt>
                <c:pt idx="7090">
                  <c:v>0.63160499999999997</c:v>
                </c:pt>
                <c:pt idx="7091">
                  <c:v>0.72873600000000005</c:v>
                </c:pt>
                <c:pt idx="7092">
                  <c:v>0.72873600000000005</c:v>
                </c:pt>
                <c:pt idx="7093">
                  <c:v>0.85528599999999999</c:v>
                </c:pt>
                <c:pt idx="7094">
                  <c:v>0.85528599999999999</c:v>
                </c:pt>
                <c:pt idx="7095">
                  <c:v>6.2954399999999994E-2</c:v>
                </c:pt>
                <c:pt idx="7096">
                  <c:v>6.2954399999999994E-2</c:v>
                </c:pt>
                <c:pt idx="7097">
                  <c:v>0.57557499999999995</c:v>
                </c:pt>
                <c:pt idx="7098">
                  <c:v>0.57557499999999995</c:v>
                </c:pt>
                <c:pt idx="7099">
                  <c:v>0.49372500000000002</c:v>
                </c:pt>
                <c:pt idx="7100">
                  <c:v>0.49372500000000002</c:v>
                </c:pt>
                <c:pt idx="7101">
                  <c:v>8.0565099999999994E-3</c:v>
                </c:pt>
                <c:pt idx="7102">
                  <c:v>8.0565099999999994E-3</c:v>
                </c:pt>
                <c:pt idx="7103">
                  <c:v>0.43269400000000002</c:v>
                </c:pt>
                <c:pt idx="7104">
                  <c:v>0.43269400000000002</c:v>
                </c:pt>
                <c:pt idx="7105">
                  <c:v>0.28631200000000001</c:v>
                </c:pt>
                <c:pt idx="7106">
                  <c:v>0.28631200000000001</c:v>
                </c:pt>
                <c:pt idx="7107">
                  <c:v>0.73204400000000003</c:v>
                </c:pt>
                <c:pt idx="7108">
                  <c:v>0.73204400000000003</c:v>
                </c:pt>
                <c:pt idx="7109">
                  <c:v>0.60981300000000005</c:v>
                </c:pt>
                <c:pt idx="7110">
                  <c:v>0.60981300000000005</c:v>
                </c:pt>
                <c:pt idx="7111">
                  <c:v>0.74902400000000002</c:v>
                </c:pt>
                <c:pt idx="7112">
                  <c:v>0.74902400000000002</c:v>
                </c:pt>
                <c:pt idx="7113">
                  <c:v>6.1043800000000002E-2</c:v>
                </c:pt>
                <c:pt idx="7114">
                  <c:v>6.1043800000000002E-2</c:v>
                </c:pt>
                <c:pt idx="7115">
                  <c:v>0.33430599999999999</c:v>
                </c:pt>
                <c:pt idx="7116">
                  <c:v>0.33430599999999999</c:v>
                </c:pt>
                <c:pt idx="7117">
                  <c:v>0.28666599999999998</c:v>
                </c:pt>
                <c:pt idx="7118">
                  <c:v>0.28666599999999998</c:v>
                </c:pt>
                <c:pt idx="7119">
                  <c:v>5.7910000000000003E-2</c:v>
                </c:pt>
                <c:pt idx="7120">
                  <c:v>5.7910000000000003E-2</c:v>
                </c:pt>
                <c:pt idx="7121">
                  <c:v>0.46613300000000002</c:v>
                </c:pt>
                <c:pt idx="7122">
                  <c:v>0.46613300000000002</c:v>
                </c:pt>
                <c:pt idx="7123">
                  <c:v>0.17160400000000001</c:v>
                </c:pt>
                <c:pt idx="7124">
                  <c:v>0.17160400000000001</c:v>
                </c:pt>
                <c:pt idx="7125">
                  <c:v>1.9430599999999999E-2</c:v>
                </c:pt>
                <c:pt idx="7126">
                  <c:v>1.9430599999999999E-2</c:v>
                </c:pt>
                <c:pt idx="7127">
                  <c:v>7.8101799999999999E-3</c:v>
                </c:pt>
                <c:pt idx="7128">
                  <c:v>7.8101799999999999E-3</c:v>
                </c:pt>
                <c:pt idx="7129">
                  <c:v>0.13086200000000001</c:v>
                </c:pt>
                <c:pt idx="7130">
                  <c:v>0.13086200000000001</c:v>
                </c:pt>
                <c:pt idx="7131">
                  <c:v>0.11842900000000001</c:v>
                </c:pt>
                <c:pt idx="7132">
                  <c:v>0.11842900000000001</c:v>
                </c:pt>
                <c:pt idx="7133">
                  <c:v>0.58840400000000004</c:v>
                </c:pt>
                <c:pt idx="7134">
                  <c:v>0.58840400000000004</c:v>
                </c:pt>
                <c:pt idx="7135">
                  <c:v>0.63156500000000004</c:v>
                </c:pt>
                <c:pt idx="7136">
                  <c:v>0.63156500000000004</c:v>
                </c:pt>
                <c:pt idx="7137">
                  <c:v>0.51416700000000004</c:v>
                </c:pt>
                <c:pt idx="7138">
                  <c:v>0.51416700000000004</c:v>
                </c:pt>
                <c:pt idx="7139">
                  <c:v>0.29784500000000003</c:v>
                </c:pt>
                <c:pt idx="7140">
                  <c:v>0.29784500000000003</c:v>
                </c:pt>
                <c:pt idx="7141">
                  <c:v>0.24538299999999999</c:v>
                </c:pt>
                <c:pt idx="7142">
                  <c:v>0.24538299999999999</c:v>
                </c:pt>
                <c:pt idx="7143">
                  <c:v>0.566029</c:v>
                </c:pt>
                <c:pt idx="7144">
                  <c:v>0.566029</c:v>
                </c:pt>
                <c:pt idx="7145">
                  <c:v>0.30033199999999999</c:v>
                </c:pt>
                <c:pt idx="7146">
                  <c:v>0.30033199999999999</c:v>
                </c:pt>
                <c:pt idx="7147">
                  <c:v>9.3891500000000003E-2</c:v>
                </c:pt>
                <c:pt idx="7148">
                  <c:v>9.3891500000000003E-2</c:v>
                </c:pt>
                <c:pt idx="7149">
                  <c:v>0.28093600000000002</c:v>
                </c:pt>
                <c:pt idx="7150">
                  <c:v>0.28093600000000002</c:v>
                </c:pt>
                <c:pt idx="7151">
                  <c:v>0.51541000000000003</c:v>
                </c:pt>
                <c:pt idx="7152">
                  <c:v>0.51541000000000003</c:v>
                </c:pt>
                <c:pt idx="7153">
                  <c:v>0.28936299999999998</c:v>
                </c:pt>
                <c:pt idx="7154">
                  <c:v>0.28936299999999998</c:v>
                </c:pt>
                <c:pt idx="7155">
                  <c:v>0.54646399999999995</c:v>
                </c:pt>
                <c:pt idx="7156">
                  <c:v>0.54646399999999995</c:v>
                </c:pt>
                <c:pt idx="7157">
                  <c:v>0.44882100000000003</c:v>
                </c:pt>
                <c:pt idx="7158">
                  <c:v>0.44882100000000003</c:v>
                </c:pt>
                <c:pt idx="7159">
                  <c:v>0.12399300000000001</c:v>
                </c:pt>
                <c:pt idx="7160">
                  <c:v>0.12399300000000001</c:v>
                </c:pt>
                <c:pt idx="7161">
                  <c:v>8.1243800000000005E-2</c:v>
                </c:pt>
                <c:pt idx="7162">
                  <c:v>8.1243800000000005E-2</c:v>
                </c:pt>
                <c:pt idx="7163">
                  <c:v>0.123098</c:v>
                </c:pt>
                <c:pt idx="7164">
                  <c:v>0.123098</c:v>
                </c:pt>
                <c:pt idx="7165">
                  <c:v>0.359765</c:v>
                </c:pt>
                <c:pt idx="7166">
                  <c:v>0.359765</c:v>
                </c:pt>
                <c:pt idx="7167">
                  <c:v>0.41100700000000001</c:v>
                </c:pt>
                <c:pt idx="7168">
                  <c:v>0.41100700000000001</c:v>
                </c:pt>
                <c:pt idx="7169">
                  <c:v>0.16208</c:v>
                </c:pt>
                <c:pt idx="7170">
                  <c:v>0.16208</c:v>
                </c:pt>
                <c:pt idx="7171">
                  <c:v>0.54640200000000005</c:v>
                </c:pt>
                <c:pt idx="7172">
                  <c:v>0.54640200000000005</c:v>
                </c:pt>
                <c:pt idx="7173">
                  <c:v>0.428485</c:v>
                </c:pt>
                <c:pt idx="7174">
                  <c:v>0.428485</c:v>
                </c:pt>
                <c:pt idx="7175">
                  <c:v>0.226433</c:v>
                </c:pt>
                <c:pt idx="7176">
                  <c:v>0.226433</c:v>
                </c:pt>
                <c:pt idx="7177">
                  <c:v>0.43539099999999997</c:v>
                </c:pt>
                <c:pt idx="7178">
                  <c:v>0.43539099999999997</c:v>
                </c:pt>
                <c:pt idx="7179">
                  <c:v>0.633073</c:v>
                </c:pt>
                <c:pt idx="7180">
                  <c:v>0.633073</c:v>
                </c:pt>
                <c:pt idx="7181">
                  <c:v>0.32491599999999998</c:v>
                </c:pt>
                <c:pt idx="7182">
                  <c:v>0.32491599999999998</c:v>
                </c:pt>
                <c:pt idx="7183">
                  <c:v>0.16720399999999999</c:v>
                </c:pt>
                <c:pt idx="7184">
                  <c:v>0.16720399999999999</c:v>
                </c:pt>
                <c:pt idx="7185">
                  <c:v>6.0005500000000003E-2</c:v>
                </c:pt>
                <c:pt idx="7186">
                  <c:v>6.0005500000000003E-2</c:v>
                </c:pt>
                <c:pt idx="7187">
                  <c:v>1.5764199999999999E-2</c:v>
                </c:pt>
                <c:pt idx="7188">
                  <c:v>1.5764199999999999E-2</c:v>
                </c:pt>
                <c:pt idx="7189">
                  <c:v>1.49214E-2</c:v>
                </c:pt>
                <c:pt idx="7190">
                  <c:v>1.49214E-2</c:v>
                </c:pt>
                <c:pt idx="7191">
                  <c:v>0.27492499999999997</c:v>
                </c:pt>
                <c:pt idx="7192">
                  <c:v>0.27492499999999997</c:v>
                </c:pt>
                <c:pt idx="7193">
                  <c:v>0.47259099999999998</c:v>
                </c:pt>
                <c:pt idx="7194">
                  <c:v>0.47259099999999998</c:v>
                </c:pt>
                <c:pt idx="7195">
                  <c:v>0.55980600000000003</c:v>
                </c:pt>
                <c:pt idx="7196">
                  <c:v>0.55980600000000003</c:v>
                </c:pt>
                <c:pt idx="7197">
                  <c:v>0.37658999999999998</c:v>
                </c:pt>
                <c:pt idx="7198">
                  <c:v>0.37658999999999998</c:v>
                </c:pt>
                <c:pt idx="7199">
                  <c:v>0.50243099999999996</c:v>
                </c:pt>
                <c:pt idx="7200">
                  <c:v>0.50243099999999996</c:v>
                </c:pt>
                <c:pt idx="7201">
                  <c:v>0.465559</c:v>
                </c:pt>
                <c:pt idx="7202">
                  <c:v>0.465559</c:v>
                </c:pt>
                <c:pt idx="7203">
                  <c:v>0.36030299999999998</c:v>
                </c:pt>
                <c:pt idx="7204">
                  <c:v>0.36030299999999998</c:v>
                </c:pt>
                <c:pt idx="7205">
                  <c:v>0.61210900000000001</c:v>
                </c:pt>
                <c:pt idx="7206">
                  <c:v>0.61210900000000001</c:v>
                </c:pt>
                <c:pt idx="7207">
                  <c:v>0.68285399999999996</c:v>
                </c:pt>
                <c:pt idx="7208">
                  <c:v>0.68285399999999996</c:v>
                </c:pt>
                <c:pt idx="7209">
                  <c:v>0.50331599999999999</c:v>
                </c:pt>
                <c:pt idx="7210">
                  <c:v>0.50331599999999999</c:v>
                </c:pt>
                <c:pt idx="7211">
                  <c:v>0.18826599999999999</c:v>
                </c:pt>
                <c:pt idx="7212">
                  <c:v>0.18826599999999999</c:v>
                </c:pt>
                <c:pt idx="7213">
                  <c:v>0.369842</c:v>
                </c:pt>
                <c:pt idx="7214">
                  <c:v>0.369842</c:v>
                </c:pt>
                <c:pt idx="7215">
                  <c:v>0.19770399999999999</c:v>
                </c:pt>
                <c:pt idx="7216">
                  <c:v>0.19770399999999999</c:v>
                </c:pt>
                <c:pt idx="7217">
                  <c:v>0.17195299999999999</c:v>
                </c:pt>
                <c:pt idx="7218">
                  <c:v>0.17195299999999999</c:v>
                </c:pt>
                <c:pt idx="7219">
                  <c:v>0.23273199999999999</c:v>
                </c:pt>
                <c:pt idx="7220">
                  <c:v>0.23273199999999999</c:v>
                </c:pt>
                <c:pt idx="7221">
                  <c:v>0.17599500000000001</c:v>
                </c:pt>
                <c:pt idx="7222">
                  <c:v>0.17599500000000001</c:v>
                </c:pt>
                <c:pt idx="7223">
                  <c:v>0.170625</c:v>
                </c:pt>
                <c:pt idx="7224">
                  <c:v>0.170625</c:v>
                </c:pt>
                <c:pt idx="7225">
                  <c:v>1.92623E-2</c:v>
                </c:pt>
                <c:pt idx="7226">
                  <c:v>1.92623E-2</c:v>
                </c:pt>
                <c:pt idx="7227">
                  <c:v>2.0395E-2</c:v>
                </c:pt>
                <c:pt idx="7228">
                  <c:v>2.0395E-2</c:v>
                </c:pt>
                <c:pt idx="7229">
                  <c:v>0.14398900000000001</c:v>
                </c:pt>
                <c:pt idx="7230">
                  <c:v>0.14398900000000001</c:v>
                </c:pt>
                <c:pt idx="7231">
                  <c:v>0.24177199999999999</c:v>
                </c:pt>
                <c:pt idx="7232">
                  <c:v>0.24177199999999999</c:v>
                </c:pt>
                <c:pt idx="7233">
                  <c:v>0.35146699999999997</c:v>
                </c:pt>
                <c:pt idx="7234">
                  <c:v>0.35146699999999997</c:v>
                </c:pt>
                <c:pt idx="7235">
                  <c:v>5.5740999999999999E-2</c:v>
                </c:pt>
                <c:pt idx="7236">
                  <c:v>5.5740999999999999E-2</c:v>
                </c:pt>
                <c:pt idx="7237">
                  <c:v>0.60856500000000002</c:v>
                </c:pt>
                <c:pt idx="7238">
                  <c:v>0.60856500000000002</c:v>
                </c:pt>
                <c:pt idx="7239">
                  <c:v>0.23960600000000001</c:v>
                </c:pt>
                <c:pt idx="7240">
                  <c:v>0.23960600000000001</c:v>
                </c:pt>
                <c:pt idx="7241">
                  <c:v>0.62901099999999999</c:v>
                </c:pt>
                <c:pt idx="7242">
                  <c:v>0.62901099999999999</c:v>
                </c:pt>
                <c:pt idx="7243">
                  <c:v>0.81271300000000002</c:v>
                </c:pt>
                <c:pt idx="7244">
                  <c:v>0.81271300000000002</c:v>
                </c:pt>
                <c:pt idx="7245">
                  <c:v>0.54498400000000002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1544937680"/>
        <c:axId val="-1544937136"/>
      </c:lineChart>
      <c:catAx>
        <c:axId val="-1544937680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1544937136"/>
        <c:crosses val="autoZero"/>
        <c:auto val="1"/>
        <c:lblAlgn val="ctr"/>
        <c:lblOffset val="100"/>
        <c:noMultiLvlLbl val="0"/>
      </c:catAx>
      <c:valAx>
        <c:axId val="-15449371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154493768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恶意句式情感走势</a:t>
            </a:r>
            <a:endParaRPr 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3175" cap="rnd">
              <a:solidFill>
                <a:srgbClr val="19659C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恶意.txt_motion_analyse!$A$1:$A$2656</c:f>
              <c:numCache>
                <c:formatCode>General</c:formatCode>
                <c:ptCount val="2656"/>
                <c:pt idx="0">
                  <c:v>1</c:v>
                </c:pt>
                <c:pt idx="1">
                  <c:v>1</c:v>
                </c:pt>
                <c:pt idx="2">
                  <c:v>0.203705</c:v>
                </c:pt>
                <c:pt idx="3">
                  <c:v>0.59040499999999996</c:v>
                </c:pt>
                <c:pt idx="4">
                  <c:v>0.330202</c:v>
                </c:pt>
                <c:pt idx="5">
                  <c:v>0.62677000000000005</c:v>
                </c:pt>
                <c:pt idx="6">
                  <c:v>0.344163</c:v>
                </c:pt>
                <c:pt idx="7">
                  <c:v>0.63385499999999995</c:v>
                </c:pt>
                <c:pt idx="8">
                  <c:v>0.61548700000000001</c:v>
                </c:pt>
                <c:pt idx="9">
                  <c:v>0.70777400000000001</c:v>
                </c:pt>
                <c:pt idx="10">
                  <c:v>0.536937</c:v>
                </c:pt>
                <c:pt idx="11">
                  <c:v>1</c:v>
                </c:pt>
                <c:pt idx="12">
                  <c:v>1</c:v>
                </c:pt>
                <c:pt idx="13">
                  <c:v>1</c:v>
                </c:pt>
                <c:pt idx="14">
                  <c:v>1</c:v>
                </c:pt>
                <c:pt idx="15">
                  <c:v>1</c:v>
                </c:pt>
                <c:pt idx="16">
                  <c:v>1</c:v>
                </c:pt>
                <c:pt idx="17">
                  <c:v>1</c:v>
                </c:pt>
                <c:pt idx="18">
                  <c:v>0.186361</c:v>
                </c:pt>
                <c:pt idx="19">
                  <c:v>0.186361</c:v>
                </c:pt>
                <c:pt idx="20">
                  <c:v>0.186361</c:v>
                </c:pt>
                <c:pt idx="21">
                  <c:v>0.186361</c:v>
                </c:pt>
                <c:pt idx="22">
                  <c:v>0.186361</c:v>
                </c:pt>
                <c:pt idx="23">
                  <c:v>0.57195399999999996</c:v>
                </c:pt>
                <c:pt idx="24">
                  <c:v>0.57195399999999996</c:v>
                </c:pt>
                <c:pt idx="25">
                  <c:v>0.374859</c:v>
                </c:pt>
                <c:pt idx="26">
                  <c:v>0.798346</c:v>
                </c:pt>
                <c:pt idx="27">
                  <c:v>0.19855800000000001</c:v>
                </c:pt>
                <c:pt idx="28">
                  <c:v>0.92591400000000001</c:v>
                </c:pt>
                <c:pt idx="29">
                  <c:v>0.108304</c:v>
                </c:pt>
                <c:pt idx="30">
                  <c:v>0.80718199999999996</c:v>
                </c:pt>
                <c:pt idx="31">
                  <c:v>0.85826400000000003</c:v>
                </c:pt>
                <c:pt idx="32">
                  <c:v>0.212365</c:v>
                </c:pt>
                <c:pt idx="33">
                  <c:v>0.72786899999999999</c:v>
                </c:pt>
                <c:pt idx="34">
                  <c:v>8.4059099999999998E-2</c:v>
                </c:pt>
                <c:pt idx="35">
                  <c:v>0.212646</c:v>
                </c:pt>
                <c:pt idx="36">
                  <c:v>0.91959400000000002</c:v>
                </c:pt>
                <c:pt idx="37">
                  <c:v>0.54713699999999998</c:v>
                </c:pt>
                <c:pt idx="38">
                  <c:v>0.50742399999999999</c:v>
                </c:pt>
                <c:pt idx="39">
                  <c:v>0.32755699999999999</c:v>
                </c:pt>
                <c:pt idx="40">
                  <c:v>0.27222800000000003</c:v>
                </c:pt>
                <c:pt idx="41">
                  <c:v>5.5356299999999997E-2</c:v>
                </c:pt>
                <c:pt idx="42">
                  <c:v>0.616479</c:v>
                </c:pt>
                <c:pt idx="43">
                  <c:v>0.60040899999999997</c:v>
                </c:pt>
                <c:pt idx="44">
                  <c:v>0.79307799999999995</c:v>
                </c:pt>
                <c:pt idx="45">
                  <c:v>0.24574599999999999</c:v>
                </c:pt>
                <c:pt idx="46">
                  <c:v>0.28270099999999998</c:v>
                </c:pt>
                <c:pt idx="47">
                  <c:v>0.60090100000000002</c:v>
                </c:pt>
                <c:pt idx="48">
                  <c:v>0.12697700000000001</c:v>
                </c:pt>
                <c:pt idx="49">
                  <c:v>0.71163500000000002</c:v>
                </c:pt>
                <c:pt idx="50">
                  <c:v>2.3781900000000002E-2</c:v>
                </c:pt>
                <c:pt idx="51">
                  <c:v>0.13927600000000001</c:v>
                </c:pt>
                <c:pt idx="52">
                  <c:v>0.31240000000000001</c:v>
                </c:pt>
                <c:pt idx="53">
                  <c:v>0.8044</c:v>
                </c:pt>
                <c:pt idx="54">
                  <c:v>0.77660399999999996</c:v>
                </c:pt>
                <c:pt idx="55">
                  <c:v>0.163607</c:v>
                </c:pt>
                <c:pt idx="56">
                  <c:v>0.800234</c:v>
                </c:pt>
                <c:pt idx="57">
                  <c:v>0.71976700000000005</c:v>
                </c:pt>
                <c:pt idx="58">
                  <c:v>0.238589</c:v>
                </c:pt>
                <c:pt idx="59">
                  <c:v>0.35153200000000001</c:v>
                </c:pt>
                <c:pt idx="60">
                  <c:v>0.743035</c:v>
                </c:pt>
                <c:pt idx="61">
                  <c:v>0.37573499999999999</c:v>
                </c:pt>
                <c:pt idx="62">
                  <c:v>0.54767600000000005</c:v>
                </c:pt>
                <c:pt idx="63">
                  <c:v>0.48140100000000002</c:v>
                </c:pt>
                <c:pt idx="64">
                  <c:v>0.448463</c:v>
                </c:pt>
                <c:pt idx="65">
                  <c:v>0.147311</c:v>
                </c:pt>
                <c:pt idx="66">
                  <c:v>0.352933</c:v>
                </c:pt>
                <c:pt idx="67">
                  <c:v>0.46814</c:v>
                </c:pt>
                <c:pt idx="68">
                  <c:v>0.37824999999999998</c:v>
                </c:pt>
                <c:pt idx="69">
                  <c:v>0.64442299999999997</c:v>
                </c:pt>
                <c:pt idx="70">
                  <c:v>0.42497499999999999</c:v>
                </c:pt>
                <c:pt idx="71">
                  <c:v>0.26291500000000001</c:v>
                </c:pt>
                <c:pt idx="72">
                  <c:v>0.300867</c:v>
                </c:pt>
                <c:pt idx="73">
                  <c:v>0.62568299999999999</c:v>
                </c:pt>
                <c:pt idx="74">
                  <c:v>0.82257000000000002</c:v>
                </c:pt>
                <c:pt idx="75">
                  <c:v>0.337617</c:v>
                </c:pt>
                <c:pt idx="76">
                  <c:v>0.83150400000000002</c:v>
                </c:pt>
                <c:pt idx="77">
                  <c:v>0.428533</c:v>
                </c:pt>
                <c:pt idx="78">
                  <c:v>0.60377099999999995</c:v>
                </c:pt>
                <c:pt idx="79">
                  <c:v>0.84054600000000002</c:v>
                </c:pt>
                <c:pt idx="80">
                  <c:v>0.76652399999999998</c:v>
                </c:pt>
                <c:pt idx="81">
                  <c:v>0.35721399999999998</c:v>
                </c:pt>
                <c:pt idx="82">
                  <c:v>0.40274799999999999</c:v>
                </c:pt>
                <c:pt idx="83">
                  <c:v>0.234374</c:v>
                </c:pt>
                <c:pt idx="84">
                  <c:v>0.233182</c:v>
                </c:pt>
                <c:pt idx="85">
                  <c:v>0.13053300000000001</c:v>
                </c:pt>
                <c:pt idx="86">
                  <c:v>0.60563999999999996</c:v>
                </c:pt>
                <c:pt idx="87">
                  <c:v>0.13692699999999999</c:v>
                </c:pt>
                <c:pt idx="88">
                  <c:v>0.76361199999999996</c:v>
                </c:pt>
                <c:pt idx="89">
                  <c:v>0.359485</c:v>
                </c:pt>
                <c:pt idx="90">
                  <c:v>0.14172499999999999</c:v>
                </c:pt>
                <c:pt idx="91">
                  <c:v>0.43307000000000001</c:v>
                </c:pt>
                <c:pt idx="92">
                  <c:v>0.31797500000000001</c:v>
                </c:pt>
                <c:pt idx="93">
                  <c:v>9.6043100000000006E-2</c:v>
                </c:pt>
                <c:pt idx="94">
                  <c:v>0.24768200000000001</c:v>
                </c:pt>
                <c:pt idx="95">
                  <c:v>6.4233399999999996E-2</c:v>
                </c:pt>
                <c:pt idx="96">
                  <c:v>0.194938</c:v>
                </c:pt>
                <c:pt idx="97">
                  <c:v>0.34223500000000001</c:v>
                </c:pt>
                <c:pt idx="98">
                  <c:v>0.34604299999999999</c:v>
                </c:pt>
                <c:pt idx="99">
                  <c:v>0.297178</c:v>
                </c:pt>
                <c:pt idx="100">
                  <c:v>0.18875500000000001</c:v>
                </c:pt>
                <c:pt idx="101">
                  <c:v>4.0951899999999999E-2</c:v>
                </c:pt>
                <c:pt idx="102">
                  <c:v>1.39402E-2</c:v>
                </c:pt>
                <c:pt idx="103">
                  <c:v>0.48113600000000001</c:v>
                </c:pt>
                <c:pt idx="104">
                  <c:v>0.34155000000000002</c:v>
                </c:pt>
                <c:pt idx="105">
                  <c:v>0.18068200000000001</c:v>
                </c:pt>
                <c:pt idx="106">
                  <c:v>0.87706399999999995</c:v>
                </c:pt>
                <c:pt idx="107">
                  <c:v>4.2585999999999999E-2</c:v>
                </c:pt>
                <c:pt idx="108">
                  <c:v>0.51151800000000003</c:v>
                </c:pt>
                <c:pt idx="109">
                  <c:v>0.12867400000000001</c:v>
                </c:pt>
                <c:pt idx="110">
                  <c:v>0.34392</c:v>
                </c:pt>
                <c:pt idx="111">
                  <c:v>0.57654000000000005</c:v>
                </c:pt>
                <c:pt idx="112">
                  <c:v>0.29461799999999999</c:v>
                </c:pt>
                <c:pt idx="113">
                  <c:v>0.14166100000000001</c:v>
                </c:pt>
                <c:pt idx="114">
                  <c:v>0.27904099999999998</c:v>
                </c:pt>
                <c:pt idx="115">
                  <c:v>0.195026</c:v>
                </c:pt>
                <c:pt idx="116">
                  <c:v>0.50272499999999998</c:v>
                </c:pt>
                <c:pt idx="117">
                  <c:v>0.54803599999999997</c:v>
                </c:pt>
                <c:pt idx="118">
                  <c:v>0.39735300000000001</c:v>
                </c:pt>
                <c:pt idx="119">
                  <c:v>0.24945400000000001</c:v>
                </c:pt>
                <c:pt idx="120">
                  <c:v>0.32976299999999997</c:v>
                </c:pt>
                <c:pt idx="121">
                  <c:v>0.12465</c:v>
                </c:pt>
                <c:pt idx="122">
                  <c:v>3.5250900000000002E-2</c:v>
                </c:pt>
                <c:pt idx="123">
                  <c:v>0.239483</c:v>
                </c:pt>
                <c:pt idx="124">
                  <c:v>0.238207</c:v>
                </c:pt>
                <c:pt idx="125">
                  <c:v>0.21901499999999999</c:v>
                </c:pt>
                <c:pt idx="126">
                  <c:v>0.35288399999999998</c:v>
                </c:pt>
                <c:pt idx="127">
                  <c:v>0.211946</c:v>
                </c:pt>
                <c:pt idx="128">
                  <c:v>0.64760200000000001</c:v>
                </c:pt>
                <c:pt idx="129">
                  <c:v>0.41058299999999998</c:v>
                </c:pt>
                <c:pt idx="130">
                  <c:v>0.26999400000000001</c:v>
                </c:pt>
                <c:pt idx="131">
                  <c:v>0.61076600000000003</c:v>
                </c:pt>
                <c:pt idx="132">
                  <c:v>0.51958499999999996</c:v>
                </c:pt>
                <c:pt idx="133">
                  <c:v>0.116257</c:v>
                </c:pt>
                <c:pt idx="134">
                  <c:v>0.24398600000000001</c:v>
                </c:pt>
                <c:pt idx="135">
                  <c:v>0.23655799999999999</c:v>
                </c:pt>
                <c:pt idx="136">
                  <c:v>0.290599</c:v>
                </c:pt>
                <c:pt idx="137">
                  <c:v>0.10473399999999999</c:v>
                </c:pt>
                <c:pt idx="138">
                  <c:v>9.9625199999999997E-2</c:v>
                </c:pt>
                <c:pt idx="139">
                  <c:v>0.211647</c:v>
                </c:pt>
                <c:pt idx="140">
                  <c:v>1.8885300000000001E-2</c:v>
                </c:pt>
                <c:pt idx="141">
                  <c:v>0.24610099999999999</c:v>
                </c:pt>
                <c:pt idx="142">
                  <c:v>0.64379399999999998</c:v>
                </c:pt>
                <c:pt idx="143">
                  <c:v>0.82990799999999998</c:v>
                </c:pt>
                <c:pt idx="144">
                  <c:v>0.85543800000000003</c:v>
                </c:pt>
                <c:pt idx="145">
                  <c:v>6.9392800000000004E-2</c:v>
                </c:pt>
                <c:pt idx="146">
                  <c:v>0.34348600000000001</c:v>
                </c:pt>
                <c:pt idx="147">
                  <c:v>0.150197</c:v>
                </c:pt>
                <c:pt idx="148">
                  <c:v>0.296989</c:v>
                </c:pt>
                <c:pt idx="149">
                  <c:v>7.4550700000000003E-3</c:v>
                </c:pt>
                <c:pt idx="150">
                  <c:v>0.23993200000000001</c:v>
                </c:pt>
                <c:pt idx="151">
                  <c:v>0.29800100000000002</c:v>
                </c:pt>
                <c:pt idx="152">
                  <c:v>0.22361400000000001</c:v>
                </c:pt>
                <c:pt idx="153">
                  <c:v>0.48014400000000002</c:v>
                </c:pt>
                <c:pt idx="154">
                  <c:v>0.60320399999999996</c:v>
                </c:pt>
                <c:pt idx="155">
                  <c:v>0.86838000000000004</c:v>
                </c:pt>
                <c:pt idx="156">
                  <c:v>0.44377100000000003</c:v>
                </c:pt>
                <c:pt idx="157">
                  <c:v>0.14019699999999999</c:v>
                </c:pt>
                <c:pt idx="158">
                  <c:v>0.430591</c:v>
                </c:pt>
                <c:pt idx="159">
                  <c:v>0.41025600000000001</c:v>
                </c:pt>
                <c:pt idx="160">
                  <c:v>0.41025600000000001</c:v>
                </c:pt>
                <c:pt idx="161">
                  <c:v>0.41025600000000001</c:v>
                </c:pt>
                <c:pt idx="162">
                  <c:v>0.41025600000000001</c:v>
                </c:pt>
                <c:pt idx="163">
                  <c:v>0.51399499999999998</c:v>
                </c:pt>
                <c:pt idx="164">
                  <c:v>0.51399499999999998</c:v>
                </c:pt>
                <c:pt idx="165">
                  <c:v>0.51399499999999998</c:v>
                </c:pt>
                <c:pt idx="166">
                  <c:v>0.65154999999999996</c:v>
                </c:pt>
                <c:pt idx="167">
                  <c:v>0.280055</c:v>
                </c:pt>
                <c:pt idx="168">
                  <c:v>0.86704999999999999</c:v>
                </c:pt>
                <c:pt idx="169">
                  <c:v>0.77289099999999999</c:v>
                </c:pt>
                <c:pt idx="170">
                  <c:v>0.38006899999999999</c:v>
                </c:pt>
                <c:pt idx="171">
                  <c:v>0.26946500000000001</c:v>
                </c:pt>
                <c:pt idx="172">
                  <c:v>0.45241700000000001</c:v>
                </c:pt>
                <c:pt idx="173">
                  <c:v>0.63050300000000004</c:v>
                </c:pt>
                <c:pt idx="174">
                  <c:v>0.168381</c:v>
                </c:pt>
                <c:pt idx="175">
                  <c:v>0.24271100000000001</c:v>
                </c:pt>
                <c:pt idx="176">
                  <c:v>0.41566999999999998</c:v>
                </c:pt>
                <c:pt idx="177">
                  <c:v>0.14105899999999999</c:v>
                </c:pt>
                <c:pt idx="178">
                  <c:v>0.182283</c:v>
                </c:pt>
                <c:pt idx="179">
                  <c:v>0.282167</c:v>
                </c:pt>
                <c:pt idx="180">
                  <c:v>0.21420600000000001</c:v>
                </c:pt>
                <c:pt idx="181">
                  <c:v>0.17142199999999999</c:v>
                </c:pt>
                <c:pt idx="182">
                  <c:v>0.15332699999999999</c:v>
                </c:pt>
                <c:pt idx="183">
                  <c:v>0.44519500000000001</c:v>
                </c:pt>
                <c:pt idx="184">
                  <c:v>0.376994</c:v>
                </c:pt>
                <c:pt idx="185">
                  <c:v>0.64191500000000001</c:v>
                </c:pt>
                <c:pt idx="186">
                  <c:v>0.20981</c:v>
                </c:pt>
                <c:pt idx="187">
                  <c:v>0.29832500000000001</c:v>
                </c:pt>
                <c:pt idx="188">
                  <c:v>0.45011899999999999</c:v>
                </c:pt>
                <c:pt idx="189">
                  <c:v>0.32904099999999997</c:v>
                </c:pt>
                <c:pt idx="190">
                  <c:v>0.370037</c:v>
                </c:pt>
                <c:pt idx="191">
                  <c:v>0.46249000000000001</c:v>
                </c:pt>
                <c:pt idx="192">
                  <c:v>0.18370500000000001</c:v>
                </c:pt>
                <c:pt idx="193">
                  <c:v>0.39075599999999999</c:v>
                </c:pt>
                <c:pt idx="194">
                  <c:v>0.69088300000000002</c:v>
                </c:pt>
                <c:pt idx="195">
                  <c:v>0.447376</c:v>
                </c:pt>
                <c:pt idx="196">
                  <c:v>0.17402400000000001</c:v>
                </c:pt>
                <c:pt idx="197">
                  <c:v>9.8101800000000003E-2</c:v>
                </c:pt>
                <c:pt idx="198">
                  <c:v>0.54064599999999996</c:v>
                </c:pt>
                <c:pt idx="199">
                  <c:v>0.80001199999999995</c:v>
                </c:pt>
                <c:pt idx="200">
                  <c:v>0.40920299999999998</c:v>
                </c:pt>
                <c:pt idx="201">
                  <c:v>0.64761100000000005</c:v>
                </c:pt>
                <c:pt idx="202">
                  <c:v>0.38869599999999999</c:v>
                </c:pt>
                <c:pt idx="203">
                  <c:v>0.45069700000000001</c:v>
                </c:pt>
                <c:pt idx="204">
                  <c:v>0.46851500000000001</c:v>
                </c:pt>
                <c:pt idx="205">
                  <c:v>0.87974799999999997</c:v>
                </c:pt>
                <c:pt idx="206">
                  <c:v>0.37371700000000002</c:v>
                </c:pt>
                <c:pt idx="207">
                  <c:v>0.54674900000000004</c:v>
                </c:pt>
                <c:pt idx="208">
                  <c:v>0.16999700000000001</c:v>
                </c:pt>
                <c:pt idx="209">
                  <c:v>0.486933</c:v>
                </c:pt>
                <c:pt idx="210">
                  <c:v>0.48135899999999998</c:v>
                </c:pt>
                <c:pt idx="211">
                  <c:v>0.63567899999999999</c:v>
                </c:pt>
                <c:pt idx="212">
                  <c:v>0.30215599999999998</c:v>
                </c:pt>
                <c:pt idx="213">
                  <c:v>0.32935799999999998</c:v>
                </c:pt>
                <c:pt idx="214">
                  <c:v>8.3986099999999994E-2</c:v>
                </c:pt>
                <c:pt idx="215">
                  <c:v>0.73114999999999997</c:v>
                </c:pt>
                <c:pt idx="216">
                  <c:v>0.25838299999999997</c:v>
                </c:pt>
                <c:pt idx="217">
                  <c:v>0.26553300000000002</c:v>
                </c:pt>
                <c:pt idx="218">
                  <c:v>0.36831700000000001</c:v>
                </c:pt>
                <c:pt idx="219">
                  <c:v>3.88142E-2</c:v>
                </c:pt>
                <c:pt idx="220">
                  <c:v>0.80279800000000001</c:v>
                </c:pt>
                <c:pt idx="221">
                  <c:v>0.71134900000000001</c:v>
                </c:pt>
                <c:pt idx="222">
                  <c:v>0.31044300000000002</c:v>
                </c:pt>
                <c:pt idx="223">
                  <c:v>0.110906</c:v>
                </c:pt>
                <c:pt idx="224">
                  <c:v>0.247831</c:v>
                </c:pt>
                <c:pt idx="225">
                  <c:v>1.9296399999999998E-2</c:v>
                </c:pt>
                <c:pt idx="226">
                  <c:v>9.8144999999999996E-2</c:v>
                </c:pt>
                <c:pt idx="227">
                  <c:v>0.27199699999999999</c:v>
                </c:pt>
                <c:pt idx="228">
                  <c:v>6.3968399999999995E-2</c:v>
                </c:pt>
                <c:pt idx="229">
                  <c:v>0.42144100000000001</c:v>
                </c:pt>
                <c:pt idx="230">
                  <c:v>0.28395399999999998</c:v>
                </c:pt>
                <c:pt idx="231">
                  <c:v>0.72114100000000003</c:v>
                </c:pt>
                <c:pt idx="232">
                  <c:v>0.13394200000000001</c:v>
                </c:pt>
                <c:pt idx="233">
                  <c:v>6.6954E-2</c:v>
                </c:pt>
                <c:pt idx="234">
                  <c:v>0.192991</c:v>
                </c:pt>
                <c:pt idx="235">
                  <c:v>0.34194400000000003</c:v>
                </c:pt>
                <c:pt idx="236">
                  <c:v>0.23597499999999999</c:v>
                </c:pt>
                <c:pt idx="237">
                  <c:v>0.22876299999999999</c:v>
                </c:pt>
                <c:pt idx="238">
                  <c:v>0.15734899999999999</c:v>
                </c:pt>
                <c:pt idx="239">
                  <c:v>0.61247700000000005</c:v>
                </c:pt>
                <c:pt idx="240">
                  <c:v>0.42708699999999999</c:v>
                </c:pt>
                <c:pt idx="241">
                  <c:v>0.119167</c:v>
                </c:pt>
                <c:pt idx="242">
                  <c:v>4.4506900000000002E-2</c:v>
                </c:pt>
                <c:pt idx="243">
                  <c:v>0.42846499999999998</c:v>
                </c:pt>
                <c:pt idx="244">
                  <c:v>0.23250399999999999</c:v>
                </c:pt>
                <c:pt idx="245">
                  <c:v>0.51629400000000003</c:v>
                </c:pt>
                <c:pt idx="246">
                  <c:v>0.44216699999999998</c:v>
                </c:pt>
                <c:pt idx="247">
                  <c:v>0.48365900000000001</c:v>
                </c:pt>
                <c:pt idx="248">
                  <c:v>0.37461699999999998</c:v>
                </c:pt>
                <c:pt idx="249">
                  <c:v>0.59231699999999998</c:v>
                </c:pt>
                <c:pt idx="250">
                  <c:v>0.59231699999999998</c:v>
                </c:pt>
                <c:pt idx="251">
                  <c:v>0.59231699999999998</c:v>
                </c:pt>
                <c:pt idx="252">
                  <c:v>0.59231699999999998</c:v>
                </c:pt>
                <c:pt idx="253">
                  <c:v>0.53718699999999997</c:v>
                </c:pt>
                <c:pt idx="254">
                  <c:v>0.53718699999999997</c:v>
                </c:pt>
                <c:pt idx="255">
                  <c:v>0.53718699999999997</c:v>
                </c:pt>
                <c:pt idx="256">
                  <c:v>0.86762700000000004</c:v>
                </c:pt>
                <c:pt idx="257">
                  <c:v>0.552759</c:v>
                </c:pt>
                <c:pt idx="258">
                  <c:v>0.207626</c:v>
                </c:pt>
                <c:pt idx="259">
                  <c:v>0.39720299999999997</c:v>
                </c:pt>
                <c:pt idx="260">
                  <c:v>0.43327700000000002</c:v>
                </c:pt>
                <c:pt idx="261">
                  <c:v>0.55136499999999999</c:v>
                </c:pt>
                <c:pt idx="262">
                  <c:v>0.22245100000000001</c:v>
                </c:pt>
                <c:pt idx="263">
                  <c:v>0.19661100000000001</c:v>
                </c:pt>
                <c:pt idx="264">
                  <c:v>0.27171600000000001</c:v>
                </c:pt>
                <c:pt idx="265">
                  <c:v>0.230959</c:v>
                </c:pt>
                <c:pt idx="266">
                  <c:v>0.13497400000000001</c:v>
                </c:pt>
                <c:pt idx="267">
                  <c:v>0.27996300000000002</c:v>
                </c:pt>
                <c:pt idx="268">
                  <c:v>0.238311</c:v>
                </c:pt>
                <c:pt idx="269">
                  <c:v>0.34515200000000001</c:v>
                </c:pt>
                <c:pt idx="270">
                  <c:v>0.28933900000000001</c:v>
                </c:pt>
                <c:pt idx="271">
                  <c:v>0.17679800000000001</c:v>
                </c:pt>
                <c:pt idx="272">
                  <c:v>0.33809800000000001</c:v>
                </c:pt>
                <c:pt idx="273">
                  <c:v>0.16562399999999999</c:v>
                </c:pt>
                <c:pt idx="274">
                  <c:v>0.56786999999999999</c:v>
                </c:pt>
                <c:pt idx="275">
                  <c:v>0.171488</c:v>
                </c:pt>
                <c:pt idx="276">
                  <c:v>0.45488099999999998</c:v>
                </c:pt>
                <c:pt idx="277">
                  <c:v>0.21912400000000001</c:v>
                </c:pt>
                <c:pt idx="278">
                  <c:v>0.48610799999999998</c:v>
                </c:pt>
                <c:pt idx="279">
                  <c:v>0.59583900000000001</c:v>
                </c:pt>
                <c:pt idx="280">
                  <c:v>0.56708000000000003</c:v>
                </c:pt>
                <c:pt idx="281">
                  <c:v>0.89507300000000001</c:v>
                </c:pt>
                <c:pt idx="282">
                  <c:v>0.35013899999999998</c:v>
                </c:pt>
                <c:pt idx="283">
                  <c:v>6.5052600000000002E-2</c:v>
                </c:pt>
                <c:pt idx="284">
                  <c:v>6.7187300000000005E-2</c:v>
                </c:pt>
                <c:pt idx="285">
                  <c:v>0.21465999999999999</c:v>
                </c:pt>
                <c:pt idx="286">
                  <c:v>0.725101</c:v>
                </c:pt>
                <c:pt idx="287">
                  <c:v>0.23449300000000001</c:v>
                </c:pt>
                <c:pt idx="288">
                  <c:v>0.64468400000000003</c:v>
                </c:pt>
                <c:pt idx="289">
                  <c:v>0.168877</c:v>
                </c:pt>
                <c:pt idx="290">
                  <c:v>0.46593800000000002</c:v>
                </c:pt>
                <c:pt idx="291">
                  <c:v>0.284001</c:v>
                </c:pt>
                <c:pt idx="292">
                  <c:v>0.56061000000000005</c:v>
                </c:pt>
                <c:pt idx="293">
                  <c:v>0.42674600000000001</c:v>
                </c:pt>
                <c:pt idx="294">
                  <c:v>0.253938</c:v>
                </c:pt>
                <c:pt idx="295">
                  <c:v>0.231045</c:v>
                </c:pt>
                <c:pt idx="296">
                  <c:v>0.57008199999999998</c:v>
                </c:pt>
                <c:pt idx="297">
                  <c:v>0.23904700000000001</c:v>
                </c:pt>
                <c:pt idx="298">
                  <c:v>0.68932199999999999</c:v>
                </c:pt>
                <c:pt idx="299">
                  <c:v>0.50506799999999996</c:v>
                </c:pt>
                <c:pt idx="300">
                  <c:v>0.150612</c:v>
                </c:pt>
                <c:pt idx="301">
                  <c:v>0.90512000000000004</c:v>
                </c:pt>
                <c:pt idx="302">
                  <c:v>6.6046199999999999E-2</c:v>
                </c:pt>
                <c:pt idx="303">
                  <c:v>8.4747000000000003E-2</c:v>
                </c:pt>
                <c:pt idx="304">
                  <c:v>0.43133300000000002</c:v>
                </c:pt>
                <c:pt idx="305">
                  <c:v>0.26641100000000001</c:v>
                </c:pt>
                <c:pt idx="306">
                  <c:v>0.23114999999999999</c:v>
                </c:pt>
                <c:pt idx="307">
                  <c:v>0.35659200000000002</c:v>
                </c:pt>
                <c:pt idx="308">
                  <c:v>0.120972</c:v>
                </c:pt>
                <c:pt idx="309">
                  <c:v>0.90671400000000002</c:v>
                </c:pt>
                <c:pt idx="310">
                  <c:v>0.21012900000000001</c:v>
                </c:pt>
                <c:pt idx="311">
                  <c:v>0.67696599999999996</c:v>
                </c:pt>
                <c:pt idx="312">
                  <c:v>0.76675199999999999</c:v>
                </c:pt>
                <c:pt idx="313">
                  <c:v>0.19614300000000001</c:v>
                </c:pt>
                <c:pt idx="314">
                  <c:v>0.16239500000000001</c:v>
                </c:pt>
                <c:pt idx="315">
                  <c:v>0.19742699999999999</c:v>
                </c:pt>
                <c:pt idx="316">
                  <c:v>0.51883199999999996</c:v>
                </c:pt>
                <c:pt idx="317">
                  <c:v>9.5243700000000001E-2</c:v>
                </c:pt>
                <c:pt idx="318">
                  <c:v>0.74583999999999995</c:v>
                </c:pt>
                <c:pt idx="319">
                  <c:v>0.17927100000000001</c:v>
                </c:pt>
                <c:pt idx="320">
                  <c:v>0.54862500000000003</c:v>
                </c:pt>
                <c:pt idx="321">
                  <c:v>0.17727200000000001</c:v>
                </c:pt>
                <c:pt idx="322">
                  <c:v>0.32795299999999999</c:v>
                </c:pt>
                <c:pt idx="323">
                  <c:v>0.56719900000000001</c:v>
                </c:pt>
                <c:pt idx="324">
                  <c:v>0.51214499999999996</c:v>
                </c:pt>
                <c:pt idx="325">
                  <c:v>0.548323</c:v>
                </c:pt>
                <c:pt idx="326">
                  <c:v>0.35571999999999998</c:v>
                </c:pt>
                <c:pt idx="327">
                  <c:v>0.12350800000000001</c:v>
                </c:pt>
                <c:pt idx="328">
                  <c:v>0.27739000000000003</c:v>
                </c:pt>
                <c:pt idx="329">
                  <c:v>0.38869999999999999</c:v>
                </c:pt>
                <c:pt idx="330">
                  <c:v>0.56702900000000001</c:v>
                </c:pt>
                <c:pt idx="331">
                  <c:v>3.9420299999999998E-2</c:v>
                </c:pt>
                <c:pt idx="332">
                  <c:v>0.40820000000000001</c:v>
                </c:pt>
                <c:pt idx="333">
                  <c:v>7.1456800000000001E-2</c:v>
                </c:pt>
                <c:pt idx="334">
                  <c:v>0.267735</c:v>
                </c:pt>
                <c:pt idx="335">
                  <c:v>0.35906900000000003</c:v>
                </c:pt>
                <c:pt idx="336">
                  <c:v>0.36029299999999997</c:v>
                </c:pt>
                <c:pt idx="337">
                  <c:v>0.75082800000000005</c:v>
                </c:pt>
                <c:pt idx="338">
                  <c:v>0.34121000000000001</c:v>
                </c:pt>
                <c:pt idx="339">
                  <c:v>0.48809599999999997</c:v>
                </c:pt>
                <c:pt idx="340">
                  <c:v>0.35166500000000001</c:v>
                </c:pt>
                <c:pt idx="341">
                  <c:v>0.39266400000000001</c:v>
                </c:pt>
                <c:pt idx="342">
                  <c:v>0.21130199999999999</c:v>
                </c:pt>
                <c:pt idx="343">
                  <c:v>0.31037900000000002</c:v>
                </c:pt>
                <c:pt idx="344">
                  <c:v>0.69263399999999997</c:v>
                </c:pt>
                <c:pt idx="345">
                  <c:v>0.22176999999999999</c:v>
                </c:pt>
                <c:pt idx="346">
                  <c:v>0.19966999999999999</c:v>
                </c:pt>
                <c:pt idx="347">
                  <c:v>0.45704299999999998</c:v>
                </c:pt>
                <c:pt idx="348">
                  <c:v>0.629382</c:v>
                </c:pt>
                <c:pt idx="349">
                  <c:v>0.26658100000000001</c:v>
                </c:pt>
                <c:pt idx="350">
                  <c:v>0.36959199999999998</c:v>
                </c:pt>
                <c:pt idx="351">
                  <c:v>7.7789800000000006E-2</c:v>
                </c:pt>
                <c:pt idx="352">
                  <c:v>0.219364</c:v>
                </c:pt>
                <c:pt idx="353">
                  <c:v>0.66215800000000002</c:v>
                </c:pt>
                <c:pt idx="354">
                  <c:v>0.13920299999999999</c:v>
                </c:pt>
                <c:pt idx="355">
                  <c:v>0.28364299999999998</c:v>
                </c:pt>
                <c:pt idx="356">
                  <c:v>0.34574300000000002</c:v>
                </c:pt>
                <c:pt idx="357">
                  <c:v>0.76361900000000005</c:v>
                </c:pt>
                <c:pt idx="358">
                  <c:v>0.58067899999999995</c:v>
                </c:pt>
                <c:pt idx="359">
                  <c:v>0.16306100000000001</c:v>
                </c:pt>
                <c:pt idx="360">
                  <c:v>0.109455</c:v>
                </c:pt>
                <c:pt idx="361">
                  <c:v>0.35624099999999997</c:v>
                </c:pt>
                <c:pt idx="362">
                  <c:v>0.33049899999999999</c:v>
                </c:pt>
                <c:pt idx="363">
                  <c:v>0.140543</c:v>
                </c:pt>
                <c:pt idx="364">
                  <c:v>0.218996</c:v>
                </c:pt>
                <c:pt idx="365">
                  <c:v>2.5347499999999999E-2</c:v>
                </c:pt>
                <c:pt idx="366">
                  <c:v>0.58271700000000004</c:v>
                </c:pt>
                <c:pt idx="367">
                  <c:v>0.344308</c:v>
                </c:pt>
                <c:pt idx="368">
                  <c:v>0.17848800000000001</c:v>
                </c:pt>
                <c:pt idx="369">
                  <c:v>0.38833000000000001</c:v>
                </c:pt>
                <c:pt idx="370">
                  <c:v>0.21163499999999999</c:v>
                </c:pt>
                <c:pt idx="371">
                  <c:v>0.69984599999999997</c:v>
                </c:pt>
                <c:pt idx="372">
                  <c:v>0.15223700000000001</c:v>
                </c:pt>
                <c:pt idx="373">
                  <c:v>7.0539199999999996E-2</c:v>
                </c:pt>
                <c:pt idx="374">
                  <c:v>0.48645899999999997</c:v>
                </c:pt>
                <c:pt idx="375">
                  <c:v>0.48645899999999997</c:v>
                </c:pt>
                <c:pt idx="376">
                  <c:v>0.71036200000000005</c:v>
                </c:pt>
                <c:pt idx="377">
                  <c:v>0.77158499999999997</c:v>
                </c:pt>
                <c:pt idx="378">
                  <c:v>0.810639</c:v>
                </c:pt>
                <c:pt idx="379">
                  <c:v>0.352771</c:v>
                </c:pt>
                <c:pt idx="380">
                  <c:v>0.16151299999999999</c:v>
                </c:pt>
                <c:pt idx="381">
                  <c:v>0.29147000000000001</c:v>
                </c:pt>
                <c:pt idx="382">
                  <c:v>0.107158</c:v>
                </c:pt>
                <c:pt idx="383">
                  <c:v>0.136269</c:v>
                </c:pt>
                <c:pt idx="384">
                  <c:v>0.223965</c:v>
                </c:pt>
                <c:pt idx="385">
                  <c:v>0.26698300000000003</c:v>
                </c:pt>
                <c:pt idx="386">
                  <c:v>0.26698300000000003</c:v>
                </c:pt>
                <c:pt idx="387">
                  <c:v>0.26698300000000003</c:v>
                </c:pt>
                <c:pt idx="388">
                  <c:v>0.26698300000000003</c:v>
                </c:pt>
                <c:pt idx="389">
                  <c:v>0.547377</c:v>
                </c:pt>
                <c:pt idx="390">
                  <c:v>0.547377</c:v>
                </c:pt>
                <c:pt idx="391">
                  <c:v>0.547377</c:v>
                </c:pt>
                <c:pt idx="392">
                  <c:v>0.69594199999999995</c:v>
                </c:pt>
                <c:pt idx="393">
                  <c:v>0.37795099999999998</c:v>
                </c:pt>
                <c:pt idx="394">
                  <c:v>2.9525699999999998E-2</c:v>
                </c:pt>
                <c:pt idx="395">
                  <c:v>0.77687300000000004</c:v>
                </c:pt>
                <c:pt idx="396">
                  <c:v>0.138984</c:v>
                </c:pt>
                <c:pt idx="397">
                  <c:v>0.35064800000000002</c:v>
                </c:pt>
                <c:pt idx="398">
                  <c:v>0.1976</c:v>
                </c:pt>
                <c:pt idx="399">
                  <c:v>0.41092400000000001</c:v>
                </c:pt>
                <c:pt idx="400">
                  <c:v>0.21335000000000001</c:v>
                </c:pt>
                <c:pt idx="401">
                  <c:v>6.6697500000000007E-2</c:v>
                </c:pt>
                <c:pt idx="402">
                  <c:v>0.13131300000000001</c:v>
                </c:pt>
                <c:pt idx="403">
                  <c:v>8.8322399999999995E-2</c:v>
                </c:pt>
                <c:pt idx="404">
                  <c:v>0.47813899999999998</c:v>
                </c:pt>
                <c:pt idx="405">
                  <c:v>0.316853</c:v>
                </c:pt>
                <c:pt idx="406">
                  <c:v>7.9689800000000005E-2</c:v>
                </c:pt>
                <c:pt idx="407">
                  <c:v>3.0127399999999999E-2</c:v>
                </c:pt>
                <c:pt idx="408">
                  <c:v>0.11060200000000001</c:v>
                </c:pt>
                <c:pt idx="409">
                  <c:v>1.3433199999999999E-2</c:v>
                </c:pt>
                <c:pt idx="410">
                  <c:v>0.435747</c:v>
                </c:pt>
                <c:pt idx="411">
                  <c:v>0.41365099999999999</c:v>
                </c:pt>
                <c:pt idx="412">
                  <c:v>0.27035500000000001</c:v>
                </c:pt>
                <c:pt idx="413">
                  <c:v>0.25734400000000002</c:v>
                </c:pt>
                <c:pt idx="414">
                  <c:v>0.49510700000000002</c:v>
                </c:pt>
                <c:pt idx="415">
                  <c:v>0.12478599999999999</c:v>
                </c:pt>
                <c:pt idx="416">
                  <c:v>6.2194600000000003E-2</c:v>
                </c:pt>
                <c:pt idx="417">
                  <c:v>0.247167</c:v>
                </c:pt>
                <c:pt idx="418">
                  <c:v>0.20294100000000001</c:v>
                </c:pt>
                <c:pt idx="419">
                  <c:v>0.44767000000000001</c:v>
                </c:pt>
                <c:pt idx="420">
                  <c:v>0.44767000000000001</c:v>
                </c:pt>
                <c:pt idx="421">
                  <c:v>0.24395800000000001</c:v>
                </c:pt>
                <c:pt idx="422">
                  <c:v>0.21171899999999999</c:v>
                </c:pt>
                <c:pt idx="423">
                  <c:v>5.8063900000000002E-2</c:v>
                </c:pt>
                <c:pt idx="424">
                  <c:v>0.80540699999999998</c:v>
                </c:pt>
                <c:pt idx="425">
                  <c:v>0.306232</c:v>
                </c:pt>
                <c:pt idx="426">
                  <c:v>6.7277600000000007E-2</c:v>
                </c:pt>
                <c:pt idx="427">
                  <c:v>0.29917700000000003</c:v>
                </c:pt>
                <c:pt idx="428">
                  <c:v>0.1988</c:v>
                </c:pt>
                <c:pt idx="429">
                  <c:v>4.0778000000000002E-2</c:v>
                </c:pt>
                <c:pt idx="430">
                  <c:v>0.36310500000000001</c:v>
                </c:pt>
                <c:pt idx="431">
                  <c:v>0.61895800000000001</c:v>
                </c:pt>
                <c:pt idx="432">
                  <c:v>4.0458399999999999E-2</c:v>
                </c:pt>
                <c:pt idx="433">
                  <c:v>5.81985E-2</c:v>
                </c:pt>
                <c:pt idx="434">
                  <c:v>0.128133</c:v>
                </c:pt>
                <c:pt idx="435">
                  <c:v>0.68013400000000002</c:v>
                </c:pt>
                <c:pt idx="436">
                  <c:v>2.4237499999999999E-2</c:v>
                </c:pt>
                <c:pt idx="437">
                  <c:v>0.54276100000000005</c:v>
                </c:pt>
                <c:pt idx="438">
                  <c:v>0.36007600000000001</c:v>
                </c:pt>
                <c:pt idx="439">
                  <c:v>0.59263100000000002</c:v>
                </c:pt>
                <c:pt idx="440">
                  <c:v>0.34901399999999999</c:v>
                </c:pt>
                <c:pt idx="441">
                  <c:v>0.45416800000000002</c:v>
                </c:pt>
                <c:pt idx="442">
                  <c:v>0.18981600000000001</c:v>
                </c:pt>
                <c:pt idx="443">
                  <c:v>0.93639799999999995</c:v>
                </c:pt>
                <c:pt idx="444">
                  <c:v>0.70057599999999998</c:v>
                </c:pt>
                <c:pt idx="445">
                  <c:v>0.174266</c:v>
                </c:pt>
                <c:pt idx="446">
                  <c:v>0.55749499999999996</c:v>
                </c:pt>
                <c:pt idx="447">
                  <c:v>0.211394</c:v>
                </c:pt>
                <c:pt idx="448">
                  <c:v>0.86100399999999999</c:v>
                </c:pt>
                <c:pt idx="449">
                  <c:v>0.38299299999999997</c:v>
                </c:pt>
                <c:pt idx="450">
                  <c:v>0.83435800000000004</c:v>
                </c:pt>
                <c:pt idx="451">
                  <c:v>0.55139300000000002</c:v>
                </c:pt>
                <c:pt idx="452">
                  <c:v>0.33438099999999998</c:v>
                </c:pt>
                <c:pt idx="453">
                  <c:v>0.483016</c:v>
                </c:pt>
                <c:pt idx="454">
                  <c:v>0.51113799999999998</c:v>
                </c:pt>
                <c:pt idx="455">
                  <c:v>0.68936500000000001</c:v>
                </c:pt>
                <c:pt idx="456">
                  <c:v>0.27866999999999997</c:v>
                </c:pt>
                <c:pt idx="457">
                  <c:v>0.27866999999999997</c:v>
                </c:pt>
                <c:pt idx="458">
                  <c:v>0.27866999999999997</c:v>
                </c:pt>
                <c:pt idx="459">
                  <c:v>0.27866999999999997</c:v>
                </c:pt>
                <c:pt idx="460">
                  <c:v>0.51668099999999995</c:v>
                </c:pt>
                <c:pt idx="461">
                  <c:v>0.51668099999999995</c:v>
                </c:pt>
                <c:pt idx="462">
                  <c:v>0.51668099999999995</c:v>
                </c:pt>
                <c:pt idx="463">
                  <c:v>0.49945899999999999</c:v>
                </c:pt>
                <c:pt idx="464">
                  <c:v>0.102572</c:v>
                </c:pt>
                <c:pt idx="465">
                  <c:v>0.31289800000000001</c:v>
                </c:pt>
                <c:pt idx="466">
                  <c:v>0.12343</c:v>
                </c:pt>
                <c:pt idx="467">
                  <c:v>0.15132100000000001</c:v>
                </c:pt>
                <c:pt idx="468">
                  <c:v>0.18674399999999999</c:v>
                </c:pt>
                <c:pt idx="469">
                  <c:v>0.506745</c:v>
                </c:pt>
                <c:pt idx="470">
                  <c:v>0.67935299999999998</c:v>
                </c:pt>
                <c:pt idx="471">
                  <c:v>0.50338499999999997</c:v>
                </c:pt>
                <c:pt idx="472">
                  <c:v>0.196268</c:v>
                </c:pt>
                <c:pt idx="473">
                  <c:v>0.72636299999999998</c:v>
                </c:pt>
                <c:pt idx="474">
                  <c:v>0.79934499999999997</c:v>
                </c:pt>
                <c:pt idx="475">
                  <c:v>0.39192700000000003</c:v>
                </c:pt>
                <c:pt idx="476">
                  <c:v>0.35826400000000003</c:v>
                </c:pt>
                <c:pt idx="477">
                  <c:v>0.15931300000000001</c:v>
                </c:pt>
                <c:pt idx="478">
                  <c:v>0.15931300000000001</c:v>
                </c:pt>
                <c:pt idx="479">
                  <c:v>0.57829699999999995</c:v>
                </c:pt>
                <c:pt idx="480">
                  <c:v>0.54758499999999999</c:v>
                </c:pt>
                <c:pt idx="481">
                  <c:v>2.13917E-2</c:v>
                </c:pt>
                <c:pt idx="482">
                  <c:v>0.54808000000000001</c:v>
                </c:pt>
                <c:pt idx="483">
                  <c:v>0.60654399999999997</c:v>
                </c:pt>
                <c:pt idx="484">
                  <c:v>0.74417900000000003</c:v>
                </c:pt>
                <c:pt idx="485">
                  <c:v>0.78925599999999996</c:v>
                </c:pt>
                <c:pt idx="486">
                  <c:v>0.18373700000000001</c:v>
                </c:pt>
                <c:pt idx="487">
                  <c:v>0.18634899999999999</c:v>
                </c:pt>
                <c:pt idx="488">
                  <c:v>0.32678800000000002</c:v>
                </c:pt>
                <c:pt idx="489">
                  <c:v>0.35703600000000002</c:v>
                </c:pt>
                <c:pt idx="490">
                  <c:v>0.32503399999999999</c:v>
                </c:pt>
                <c:pt idx="491">
                  <c:v>0.339119</c:v>
                </c:pt>
                <c:pt idx="492">
                  <c:v>0.29578199999999999</c:v>
                </c:pt>
                <c:pt idx="493">
                  <c:v>0.53692799999999996</c:v>
                </c:pt>
                <c:pt idx="494">
                  <c:v>0.27022299999999999</c:v>
                </c:pt>
                <c:pt idx="495">
                  <c:v>5.6379699999999998E-2</c:v>
                </c:pt>
                <c:pt idx="496">
                  <c:v>5.2873799999999999E-2</c:v>
                </c:pt>
                <c:pt idx="497">
                  <c:v>0.16391</c:v>
                </c:pt>
                <c:pt idx="498">
                  <c:v>0.163496</c:v>
                </c:pt>
                <c:pt idx="499">
                  <c:v>0.115214</c:v>
                </c:pt>
                <c:pt idx="500">
                  <c:v>2.71478E-2</c:v>
                </c:pt>
                <c:pt idx="501">
                  <c:v>9.4912499999999997E-2</c:v>
                </c:pt>
                <c:pt idx="502">
                  <c:v>0.34172799999999998</c:v>
                </c:pt>
                <c:pt idx="503">
                  <c:v>0.48413800000000001</c:v>
                </c:pt>
                <c:pt idx="504">
                  <c:v>0.15256600000000001</c:v>
                </c:pt>
                <c:pt idx="505">
                  <c:v>0.111489</c:v>
                </c:pt>
                <c:pt idx="506">
                  <c:v>5.1135899999999998E-2</c:v>
                </c:pt>
                <c:pt idx="507">
                  <c:v>7.8891600000000006E-2</c:v>
                </c:pt>
                <c:pt idx="508">
                  <c:v>9.1161300000000001E-2</c:v>
                </c:pt>
                <c:pt idx="509">
                  <c:v>0.35457699999999998</c:v>
                </c:pt>
                <c:pt idx="510">
                  <c:v>0.41300900000000001</c:v>
                </c:pt>
                <c:pt idx="511">
                  <c:v>3.8927299999999998E-2</c:v>
                </c:pt>
                <c:pt idx="512">
                  <c:v>0.25438</c:v>
                </c:pt>
                <c:pt idx="513">
                  <c:v>4.5868699999999998E-2</c:v>
                </c:pt>
                <c:pt idx="514">
                  <c:v>0.39717599999999997</c:v>
                </c:pt>
                <c:pt idx="515">
                  <c:v>0.23539599999999999</c:v>
                </c:pt>
                <c:pt idx="516">
                  <c:v>0.36747999999999997</c:v>
                </c:pt>
                <c:pt idx="517">
                  <c:v>0.86168199999999995</c:v>
                </c:pt>
                <c:pt idx="518">
                  <c:v>2.0250400000000002E-2</c:v>
                </c:pt>
                <c:pt idx="519">
                  <c:v>0.65231300000000003</c:v>
                </c:pt>
                <c:pt idx="520">
                  <c:v>0.66414300000000004</c:v>
                </c:pt>
                <c:pt idx="521">
                  <c:v>0.24617</c:v>
                </c:pt>
                <c:pt idx="522">
                  <c:v>0.16957700000000001</c:v>
                </c:pt>
                <c:pt idx="523">
                  <c:v>0.24245700000000001</c:v>
                </c:pt>
                <c:pt idx="524">
                  <c:v>0.28068300000000002</c:v>
                </c:pt>
                <c:pt idx="525">
                  <c:v>0.144987</c:v>
                </c:pt>
                <c:pt idx="526">
                  <c:v>0.42540800000000001</c:v>
                </c:pt>
                <c:pt idx="527">
                  <c:v>0.11305999999999999</c:v>
                </c:pt>
                <c:pt idx="528">
                  <c:v>6.0175600000000003E-2</c:v>
                </c:pt>
                <c:pt idx="529">
                  <c:v>0.13047</c:v>
                </c:pt>
                <c:pt idx="530">
                  <c:v>0.48338500000000001</c:v>
                </c:pt>
                <c:pt idx="531">
                  <c:v>5.3375899999999997E-2</c:v>
                </c:pt>
                <c:pt idx="532">
                  <c:v>0.46814</c:v>
                </c:pt>
                <c:pt idx="533">
                  <c:v>0.12069199999999999</c:v>
                </c:pt>
                <c:pt idx="534">
                  <c:v>0.28015800000000002</c:v>
                </c:pt>
                <c:pt idx="535">
                  <c:v>0.12396500000000001</c:v>
                </c:pt>
                <c:pt idx="536">
                  <c:v>0.23727500000000001</c:v>
                </c:pt>
                <c:pt idx="537">
                  <c:v>0.32084499999999999</c:v>
                </c:pt>
                <c:pt idx="538">
                  <c:v>0.79986000000000002</c:v>
                </c:pt>
                <c:pt idx="539">
                  <c:v>0.52401900000000001</c:v>
                </c:pt>
                <c:pt idx="540">
                  <c:v>0.170212</c:v>
                </c:pt>
                <c:pt idx="541">
                  <c:v>4.2470899999999999E-2</c:v>
                </c:pt>
                <c:pt idx="542">
                  <c:v>0.37509599999999998</c:v>
                </c:pt>
                <c:pt idx="543">
                  <c:v>0.32091700000000001</c:v>
                </c:pt>
                <c:pt idx="544">
                  <c:v>0.60443000000000002</c:v>
                </c:pt>
                <c:pt idx="545">
                  <c:v>7.9708799999999996E-2</c:v>
                </c:pt>
                <c:pt idx="546">
                  <c:v>0.22664799999999999</c:v>
                </c:pt>
                <c:pt idx="547">
                  <c:v>4.1073699999999998E-2</c:v>
                </c:pt>
                <c:pt idx="548">
                  <c:v>8.9650400000000005E-2</c:v>
                </c:pt>
                <c:pt idx="549">
                  <c:v>0.24545400000000001</c:v>
                </c:pt>
                <c:pt idx="550">
                  <c:v>0.25438</c:v>
                </c:pt>
                <c:pt idx="551">
                  <c:v>0.108654</c:v>
                </c:pt>
                <c:pt idx="552">
                  <c:v>0.199352</c:v>
                </c:pt>
                <c:pt idx="553">
                  <c:v>0.25846400000000003</c:v>
                </c:pt>
                <c:pt idx="554">
                  <c:v>0.103482</c:v>
                </c:pt>
                <c:pt idx="555">
                  <c:v>0.21657299999999999</c:v>
                </c:pt>
                <c:pt idx="556">
                  <c:v>0.19178799999999999</c:v>
                </c:pt>
                <c:pt idx="557">
                  <c:v>9.7158400000000006E-2</c:v>
                </c:pt>
                <c:pt idx="558">
                  <c:v>0.756996</c:v>
                </c:pt>
                <c:pt idx="559">
                  <c:v>0.401036</c:v>
                </c:pt>
                <c:pt idx="560">
                  <c:v>0.11648500000000001</c:v>
                </c:pt>
                <c:pt idx="561">
                  <c:v>0.269478</c:v>
                </c:pt>
                <c:pt idx="562">
                  <c:v>0.42396800000000001</c:v>
                </c:pt>
                <c:pt idx="563">
                  <c:v>0.53117099999999995</c:v>
                </c:pt>
                <c:pt idx="564">
                  <c:v>0.46435700000000002</c:v>
                </c:pt>
                <c:pt idx="565">
                  <c:v>0.29067999999999999</c:v>
                </c:pt>
                <c:pt idx="566">
                  <c:v>0.108476</c:v>
                </c:pt>
                <c:pt idx="567">
                  <c:v>0.189003</c:v>
                </c:pt>
                <c:pt idx="568">
                  <c:v>0.54877500000000001</c:v>
                </c:pt>
                <c:pt idx="569">
                  <c:v>0.493454</c:v>
                </c:pt>
                <c:pt idx="570">
                  <c:v>0.27866099999999999</c:v>
                </c:pt>
                <c:pt idx="571">
                  <c:v>9.3985799999999994E-2</c:v>
                </c:pt>
                <c:pt idx="572">
                  <c:v>0.10433199999999999</c:v>
                </c:pt>
                <c:pt idx="573">
                  <c:v>0.36209200000000002</c:v>
                </c:pt>
                <c:pt idx="574">
                  <c:v>0.633884</c:v>
                </c:pt>
                <c:pt idx="575">
                  <c:v>0.18307899999999999</c:v>
                </c:pt>
                <c:pt idx="576">
                  <c:v>0.13533899999999999</c:v>
                </c:pt>
                <c:pt idx="577">
                  <c:v>0.52485700000000002</c:v>
                </c:pt>
                <c:pt idx="578">
                  <c:v>0.40906100000000001</c:v>
                </c:pt>
                <c:pt idx="579">
                  <c:v>0.64099399999999995</c:v>
                </c:pt>
                <c:pt idx="580">
                  <c:v>0.83264000000000005</c:v>
                </c:pt>
                <c:pt idx="581">
                  <c:v>0.83264000000000005</c:v>
                </c:pt>
                <c:pt idx="582">
                  <c:v>0.25515500000000002</c:v>
                </c:pt>
                <c:pt idx="583">
                  <c:v>3.7463200000000002E-2</c:v>
                </c:pt>
                <c:pt idx="584">
                  <c:v>0.283636</c:v>
                </c:pt>
                <c:pt idx="585">
                  <c:v>5.9321800000000001E-2</c:v>
                </c:pt>
                <c:pt idx="586">
                  <c:v>7.4175599999999994E-2</c:v>
                </c:pt>
                <c:pt idx="587">
                  <c:v>0.24885099999999999</c:v>
                </c:pt>
                <c:pt idx="588">
                  <c:v>0.40782499999999999</c:v>
                </c:pt>
                <c:pt idx="589">
                  <c:v>0.16691700000000001</c:v>
                </c:pt>
                <c:pt idx="590">
                  <c:v>0.73655999999999999</c:v>
                </c:pt>
                <c:pt idx="591">
                  <c:v>0.63495199999999996</c:v>
                </c:pt>
                <c:pt idx="592">
                  <c:v>0.25374400000000003</c:v>
                </c:pt>
                <c:pt idx="593">
                  <c:v>0.46814</c:v>
                </c:pt>
                <c:pt idx="594">
                  <c:v>0.51261800000000002</c:v>
                </c:pt>
                <c:pt idx="595">
                  <c:v>0.70991499999999996</c:v>
                </c:pt>
                <c:pt idx="596">
                  <c:v>0.16896</c:v>
                </c:pt>
                <c:pt idx="597">
                  <c:v>0.54784299999999997</c:v>
                </c:pt>
                <c:pt idx="598">
                  <c:v>0.388104</c:v>
                </c:pt>
                <c:pt idx="599">
                  <c:v>0.310556</c:v>
                </c:pt>
                <c:pt idx="600">
                  <c:v>0.71482199999999996</c:v>
                </c:pt>
                <c:pt idx="601">
                  <c:v>0.70038999999999996</c:v>
                </c:pt>
                <c:pt idx="602">
                  <c:v>0.45219300000000001</c:v>
                </c:pt>
                <c:pt idx="603">
                  <c:v>0.131379</c:v>
                </c:pt>
                <c:pt idx="604">
                  <c:v>0.33083699999999999</c:v>
                </c:pt>
                <c:pt idx="605">
                  <c:v>0.18301400000000001</c:v>
                </c:pt>
                <c:pt idx="606">
                  <c:v>0.13878399999999999</c:v>
                </c:pt>
                <c:pt idx="607">
                  <c:v>0.41817900000000002</c:v>
                </c:pt>
                <c:pt idx="608">
                  <c:v>0.54798599999999997</c:v>
                </c:pt>
                <c:pt idx="609">
                  <c:v>0.29447800000000002</c:v>
                </c:pt>
                <c:pt idx="610">
                  <c:v>0.29447800000000002</c:v>
                </c:pt>
                <c:pt idx="611">
                  <c:v>0.29447800000000002</c:v>
                </c:pt>
                <c:pt idx="612">
                  <c:v>0.29447800000000002</c:v>
                </c:pt>
                <c:pt idx="613">
                  <c:v>0.53746499999999997</c:v>
                </c:pt>
                <c:pt idx="614">
                  <c:v>0.53746499999999997</c:v>
                </c:pt>
                <c:pt idx="615">
                  <c:v>0.53746499999999997</c:v>
                </c:pt>
                <c:pt idx="616">
                  <c:v>0.67566599999999999</c:v>
                </c:pt>
                <c:pt idx="617">
                  <c:v>0.96548199999999995</c:v>
                </c:pt>
                <c:pt idx="618">
                  <c:v>0.85908399999999996</c:v>
                </c:pt>
                <c:pt idx="619">
                  <c:v>0.553288</c:v>
                </c:pt>
                <c:pt idx="620">
                  <c:v>0.16383400000000001</c:v>
                </c:pt>
                <c:pt idx="621">
                  <c:v>0.55185600000000001</c:v>
                </c:pt>
                <c:pt idx="622">
                  <c:v>0.37982900000000003</c:v>
                </c:pt>
                <c:pt idx="623">
                  <c:v>0.23386899999999999</c:v>
                </c:pt>
                <c:pt idx="624">
                  <c:v>0.42026599999999997</c:v>
                </c:pt>
                <c:pt idx="625">
                  <c:v>0.45180999999999999</c:v>
                </c:pt>
                <c:pt idx="626">
                  <c:v>0.211396</c:v>
                </c:pt>
                <c:pt idx="627">
                  <c:v>0.54664699999999999</c:v>
                </c:pt>
                <c:pt idx="628">
                  <c:v>0.119337</c:v>
                </c:pt>
                <c:pt idx="629">
                  <c:v>0.34312199999999998</c:v>
                </c:pt>
                <c:pt idx="630">
                  <c:v>0.24696699999999999</c:v>
                </c:pt>
                <c:pt idx="631">
                  <c:v>0.86645399999999995</c:v>
                </c:pt>
                <c:pt idx="632">
                  <c:v>0.23561599999999999</c:v>
                </c:pt>
                <c:pt idx="633">
                  <c:v>5.3287800000000003E-2</c:v>
                </c:pt>
                <c:pt idx="634">
                  <c:v>0.51837100000000003</c:v>
                </c:pt>
                <c:pt idx="635">
                  <c:v>0.378857</c:v>
                </c:pt>
                <c:pt idx="636">
                  <c:v>0.18532799999999999</c:v>
                </c:pt>
                <c:pt idx="637">
                  <c:v>0.257967</c:v>
                </c:pt>
                <c:pt idx="638">
                  <c:v>4.0140799999999997E-2</c:v>
                </c:pt>
                <c:pt idx="639">
                  <c:v>0.17680199999999999</c:v>
                </c:pt>
                <c:pt idx="640">
                  <c:v>0.32700000000000001</c:v>
                </c:pt>
                <c:pt idx="641">
                  <c:v>8.8494900000000001E-2</c:v>
                </c:pt>
                <c:pt idx="642">
                  <c:v>0.71657599999999999</c:v>
                </c:pt>
                <c:pt idx="643">
                  <c:v>0.187003</c:v>
                </c:pt>
                <c:pt idx="644">
                  <c:v>0.33663100000000001</c:v>
                </c:pt>
                <c:pt idx="645">
                  <c:v>0.14100399999999999</c:v>
                </c:pt>
                <c:pt idx="646">
                  <c:v>0.458893</c:v>
                </c:pt>
                <c:pt idx="647">
                  <c:v>0.15146799999999999</c:v>
                </c:pt>
                <c:pt idx="648">
                  <c:v>0.18362400000000001</c:v>
                </c:pt>
                <c:pt idx="649">
                  <c:v>0.22048400000000001</c:v>
                </c:pt>
                <c:pt idx="650">
                  <c:v>0.17869099999999999</c:v>
                </c:pt>
                <c:pt idx="651">
                  <c:v>0.10266500000000001</c:v>
                </c:pt>
                <c:pt idx="652">
                  <c:v>3.2832800000000002E-2</c:v>
                </c:pt>
                <c:pt idx="653">
                  <c:v>0.161999</c:v>
                </c:pt>
                <c:pt idx="654">
                  <c:v>9.4248899999999997E-2</c:v>
                </c:pt>
                <c:pt idx="655">
                  <c:v>0.203344</c:v>
                </c:pt>
                <c:pt idx="656">
                  <c:v>0.12177200000000001</c:v>
                </c:pt>
                <c:pt idx="657">
                  <c:v>0.119976</c:v>
                </c:pt>
                <c:pt idx="658">
                  <c:v>0.70392399999999999</c:v>
                </c:pt>
                <c:pt idx="659">
                  <c:v>0.73073699999999997</c:v>
                </c:pt>
                <c:pt idx="660">
                  <c:v>0.93450200000000005</c:v>
                </c:pt>
                <c:pt idx="661">
                  <c:v>7.4773000000000006E-2</c:v>
                </c:pt>
                <c:pt idx="662">
                  <c:v>0.450546</c:v>
                </c:pt>
                <c:pt idx="663">
                  <c:v>0.21302199999999999</c:v>
                </c:pt>
                <c:pt idx="664">
                  <c:v>0.23816699999999999</c:v>
                </c:pt>
                <c:pt idx="665">
                  <c:v>0.20133699999999999</c:v>
                </c:pt>
                <c:pt idx="666">
                  <c:v>0.20133699999999999</c:v>
                </c:pt>
                <c:pt idx="667">
                  <c:v>0.35256999999999999</c:v>
                </c:pt>
                <c:pt idx="668">
                  <c:v>0.46934100000000001</c:v>
                </c:pt>
                <c:pt idx="669">
                  <c:v>0.56300099999999997</c:v>
                </c:pt>
                <c:pt idx="670">
                  <c:v>0.304979</c:v>
                </c:pt>
                <c:pt idx="671">
                  <c:v>0.49723200000000001</c:v>
                </c:pt>
                <c:pt idx="672">
                  <c:v>0.149446</c:v>
                </c:pt>
                <c:pt idx="673">
                  <c:v>0.80633200000000005</c:v>
                </c:pt>
                <c:pt idx="674">
                  <c:v>7.9602400000000004E-2</c:v>
                </c:pt>
                <c:pt idx="675">
                  <c:v>0.65494699999999995</c:v>
                </c:pt>
                <c:pt idx="676">
                  <c:v>0.245369</c:v>
                </c:pt>
                <c:pt idx="677">
                  <c:v>0.36158699999999999</c:v>
                </c:pt>
                <c:pt idx="678">
                  <c:v>0.51271900000000004</c:v>
                </c:pt>
                <c:pt idx="679">
                  <c:v>0.38957000000000003</c:v>
                </c:pt>
                <c:pt idx="680">
                  <c:v>0.221636</c:v>
                </c:pt>
                <c:pt idx="681">
                  <c:v>0.249172</c:v>
                </c:pt>
                <c:pt idx="682">
                  <c:v>0.14094799999999999</c:v>
                </c:pt>
                <c:pt idx="683">
                  <c:v>0.31866</c:v>
                </c:pt>
                <c:pt idx="684">
                  <c:v>0.41832799999999998</c:v>
                </c:pt>
                <c:pt idx="685">
                  <c:v>0.34849999999999998</c:v>
                </c:pt>
                <c:pt idx="686">
                  <c:v>0.29892600000000003</c:v>
                </c:pt>
                <c:pt idx="687">
                  <c:v>0.29225699999999999</c:v>
                </c:pt>
                <c:pt idx="688">
                  <c:v>9.7548399999999993E-2</c:v>
                </c:pt>
                <c:pt idx="689">
                  <c:v>0.12919900000000001</c:v>
                </c:pt>
                <c:pt idx="690">
                  <c:v>0.292265</c:v>
                </c:pt>
                <c:pt idx="691">
                  <c:v>0.71258699999999997</c:v>
                </c:pt>
                <c:pt idx="692">
                  <c:v>0.122738</c:v>
                </c:pt>
                <c:pt idx="693">
                  <c:v>0.43473699999999998</c:v>
                </c:pt>
                <c:pt idx="694">
                  <c:v>9.8044699999999999E-2</c:v>
                </c:pt>
                <c:pt idx="695">
                  <c:v>0.18907399999999999</c:v>
                </c:pt>
                <c:pt idx="696">
                  <c:v>0.22573199999999999</c:v>
                </c:pt>
                <c:pt idx="697">
                  <c:v>1.71988E-2</c:v>
                </c:pt>
                <c:pt idx="698">
                  <c:v>4.37344E-2</c:v>
                </c:pt>
                <c:pt idx="699">
                  <c:v>0.54006900000000002</c:v>
                </c:pt>
                <c:pt idx="700">
                  <c:v>0.25762299999999999</c:v>
                </c:pt>
                <c:pt idx="701">
                  <c:v>0.277646</c:v>
                </c:pt>
                <c:pt idx="702">
                  <c:v>0.47875299999999998</c:v>
                </c:pt>
                <c:pt idx="703">
                  <c:v>0.56437899999999996</c:v>
                </c:pt>
                <c:pt idx="704">
                  <c:v>0.19176599999999999</c:v>
                </c:pt>
                <c:pt idx="705">
                  <c:v>0.16214000000000001</c:v>
                </c:pt>
                <c:pt idx="706">
                  <c:v>0.62270700000000001</c:v>
                </c:pt>
                <c:pt idx="707">
                  <c:v>0.197547</c:v>
                </c:pt>
                <c:pt idx="708">
                  <c:v>0.14214199999999999</c:v>
                </c:pt>
                <c:pt idx="709">
                  <c:v>0.206153</c:v>
                </c:pt>
                <c:pt idx="710">
                  <c:v>0.567832</c:v>
                </c:pt>
                <c:pt idx="711">
                  <c:v>0.44273200000000001</c:v>
                </c:pt>
                <c:pt idx="712">
                  <c:v>0.28825499999999998</c:v>
                </c:pt>
                <c:pt idx="713">
                  <c:v>0.28143099999999999</c:v>
                </c:pt>
                <c:pt idx="714">
                  <c:v>0.41481699999999999</c:v>
                </c:pt>
                <c:pt idx="715">
                  <c:v>0.27335500000000001</c:v>
                </c:pt>
                <c:pt idx="716">
                  <c:v>0.24019299999999999</c:v>
                </c:pt>
                <c:pt idx="717">
                  <c:v>9.0279499999999999E-2</c:v>
                </c:pt>
                <c:pt idx="718">
                  <c:v>9.1795399999999999E-2</c:v>
                </c:pt>
                <c:pt idx="719">
                  <c:v>0.63178699999999999</c:v>
                </c:pt>
                <c:pt idx="720">
                  <c:v>0.64614799999999994</c:v>
                </c:pt>
                <c:pt idx="721">
                  <c:v>0.26558900000000002</c:v>
                </c:pt>
                <c:pt idx="722">
                  <c:v>0.588337</c:v>
                </c:pt>
                <c:pt idx="723">
                  <c:v>0.45460800000000001</c:v>
                </c:pt>
                <c:pt idx="724">
                  <c:v>0.12707199999999999</c:v>
                </c:pt>
                <c:pt idx="725">
                  <c:v>8.9214699999999994E-2</c:v>
                </c:pt>
                <c:pt idx="726">
                  <c:v>0.23116400000000001</c:v>
                </c:pt>
                <c:pt idx="727">
                  <c:v>0.266486</c:v>
                </c:pt>
                <c:pt idx="728">
                  <c:v>0.21799499999999999</c:v>
                </c:pt>
                <c:pt idx="729">
                  <c:v>0.35806300000000002</c:v>
                </c:pt>
                <c:pt idx="730">
                  <c:v>0.70745599999999997</c:v>
                </c:pt>
                <c:pt idx="731">
                  <c:v>8.5699300000000006E-2</c:v>
                </c:pt>
                <c:pt idx="732">
                  <c:v>4.9487999999999997E-2</c:v>
                </c:pt>
                <c:pt idx="733">
                  <c:v>5.4351999999999998E-2</c:v>
                </c:pt>
                <c:pt idx="734">
                  <c:v>0.253307</c:v>
                </c:pt>
                <c:pt idx="735">
                  <c:v>0.208042</c:v>
                </c:pt>
                <c:pt idx="736">
                  <c:v>0.19727800000000001</c:v>
                </c:pt>
                <c:pt idx="737">
                  <c:v>0.24779000000000001</c:v>
                </c:pt>
                <c:pt idx="738">
                  <c:v>0.24628900000000001</c:v>
                </c:pt>
                <c:pt idx="739">
                  <c:v>0.35520000000000002</c:v>
                </c:pt>
                <c:pt idx="740">
                  <c:v>0.29738999999999999</c:v>
                </c:pt>
                <c:pt idx="741">
                  <c:v>0.49071399999999998</c:v>
                </c:pt>
                <c:pt idx="742">
                  <c:v>6.8853999999999999E-2</c:v>
                </c:pt>
                <c:pt idx="743">
                  <c:v>0.54761199999999999</c:v>
                </c:pt>
                <c:pt idx="744">
                  <c:v>0.43399199999999999</c:v>
                </c:pt>
                <c:pt idx="745">
                  <c:v>0.305141</c:v>
                </c:pt>
                <c:pt idx="746">
                  <c:v>1</c:v>
                </c:pt>
                <c:pt idx="747">
                  <c:v>1</c:v>
                </c:pt>
                <c:pt idx="748">
                  <c:v>1</c:v>
                </c:pt>
                <c:pt idx="749">
                  <c:v>1</c:v>
                </c:pt>
                <c:pt idx="750">
                  <c:v>1</c:v>
                </c:pt>
                <c:pt idx="751">
                  <c:v>0.57283899999999999</c:v>
                </c:pt>
                <c:pt idx="752">
                  <c:v>0.57283899999999999</c:v>
                </c:pt>
                <c:pt idx="753">
                  <c:v>0.57283899999999999</c:v>
                </c:pt>
                <c:pt idx="754">
                  <c:v>0.57283899999999999</c:v>
                </c:pt>
                <c:pt idx="755">
                  <c:v>0.57283899999999999</c:v>
                </c:pt>
                <c:pt idx="756">
                  <c:v>1.4874E-2</c:v>
                </c:pt>
                <c:pt idx="757">
                  <c:v>0.33955999999999997</c:v>
                </c:pt>
                <c:pt idx="758">
                  <c:v>0.53000100000000006</c:v>
                </c:pt>
                <c:pt idx="759">
                  <c:v>0.21584900000000001</c:v>
                </c:pt>
                <c:pt idx="760">
                  <c:v>0.64722199999999996</c:v>
                </c:pt>
                <c:pt idx="761">
                  <c:v>6.8986999999999998E-3</c:v>
                </c:pt>
                <c:pt idx="762">
                  <c:v>0.57635499999999995</c:v>
                </c:pt>
                <c:pt idx="763">
                  <c:v>0.36250199999999999</c:v>
                </c:pt>
                <c:pt idx="764">
                  <c:v>0.31229699999999999</c:v>
                </c:pt>
                <c:pt idx="765">
                  <c:v>0.85174000000000005</c:v>
                </c:pt>
                <c:pt idx="766">
                  <c:v>0.19028200000000001</c:v>
                </c:pt>
                <c:pt idx="767">
                  <c:v>0.79537000000000002</c:v>
                </c:pt>
                <c:pt idx="768">
                  <c:v>0.11655699999999999</c:v>
                </c:pt>
                <c:pt idx="769">
                  <c:v>0.233178</c:v>
                </c:pt>
                <c:pt idx="770">
                  <c:v>0.35047400000000001</c:v>
                </c:pt>
                <c:pt idx="771">
                  <c:v>4.4564600000000003E-2</c:v>
                </c:pt>
                <c:pt idx="772">
                  <c:v>0.13112199999999999</c:v>
                </c:pt>
                <c:pt idx="773">
                  <c:v>0.125337</c:v>
                </c:pt>
                <c:pt idx="774">
                  <c:v>0.33004299999999998</c:v>
                </c:pt>
                <c:pt idx="775">
                  <c:v>2.1498900000000001E-2</c:v>
                </c:pt>
                <c:pt idx="776">
                  <c:v>1.95988E-2</c:v>
                </c:pt>
                <c:pt idx="777">
                  <c:v>8.7551899999999995E-3</c:v>
                </c:pt>
                <c:pt idx="778">
                  <c:v>0.137435</c:v>
                </c:pt>
                <c:pt idx="779">
                  <c:v>0.170097</c:v>
                </c:pt>
                <c:pt idx="780">
                  <c:v>0.132935</c:v>
                </c:pt>
                <c:pt idx="781">
                  <c:v>5.3166699999999997E-2</c:v>
                </c:pt>
                <c:pt idx="782">
                  <c:v>0.13580700000000001</c:v>
                </c:pt>
                <c:pt idx="783">
                  <c:v>0.22176599999999999</c:v>
                </c:pt>
                <c:pt idx="784">
                  <c:v>0.198437</c:v>
                </c:pt>
                <c:pt idx="785">
                  <c:v>8.4391900000000006E-2</c:v>
                </c:pt>
                <c:pt idx="786">
                  <c:v>5.9088700000000001E-2</c:v>
                </c:pt>
                <c:pt idx="787">
                  <c:v>0.71867899999999996</c:v>
                </c:pt>
                <c:pt idx="788">
                  <c:v>1.8353000000000001E-2</c:v>
                </c:pt>
                <c:pt idx="789">
                  <c:v>1.3211000000000001E-2</c:v>
                </c:pt>
                <c:pt idx="790">
                  <c:v>0.149619</c:v>
                </c:pt>
                <c:pt idx="791">
                  <c:v>0.112749</c:v>
                </c:pt>
                <c:pt idx="792">
                  <c:v>0.21947900000000001</c:v>
                </c:pt>
                <c:pt idx="793">
                  <c:v>1</c:v>
                </c:pt>
                <c:pt idx="794">
                  <c:v>1</c:v>
                </c:pt>
                <c:pt idx="795">
                  <c:v>1</c:v>
                </c:pt>
                <c:pt idx="796">
                  <c:v>1</c:v>
                </c:pt>
                <c:pt idx="797">
                  <c:v>1</c:v>
                </c:pt>
                <c:pt idx="798">
                  <c:v>0.30864999999999998</c:v>
                </c:pt>
                <c:pt idx="799">
                  <c:v>0.30864999999999998</c:v>
                </c:pt>
                <c:pt idx="800">
                  <c:v>0.30864999999999998</c:v>
                </c:pt>
                <c:pt idx="801">
                  <c:v>0.30864999999999998</c:v>
                </c:pt>
                <c:pt idx="802">
                  <c:v>0.30864999999999998</c:v>
                </c:pt>
                <c:pt idx="803">
                  <c:v>0.359879</c:v>
                </c:pt>
                <c:pt idx="804">
                  <c:v>0.52224700000000002</c:v>
                </c:pt>
                <c:pt idx="805">
                  <c:v>0.52224700000000002</c:v>
                </c:pt>
                <c:pt idx="806">
                  <c:v>0.96825600000000001</c:v>
                </c:pt>
                <c:pt idx="807">
                  <c:v>0.58538999999999997</c:v>
                </c:pt>
                <c:pt idx="808">
                  <c:v>0.41183999999999998</c:v>
                </c:pt>
                <c:pt idx="809">
                  <c:v>0.56385600000000002</c:v>
                </c:pt>
                <c:pt idx="810">
                  <c:v>0.37315399999999999</c:v>
                </c:pt>
                <c:pt idx="811">
                  <c:v>0.64551899999999995</c:v>
                </c:pt>
                <c:pt idx="812">
                  <c:v>0.65256000000000003</c:v>
                </c:pt>
                <c:pt idx="813">
                  <c:v>0.28249600000000002</c:v>
                </c:pt>
                <c:pt idx="814">
                  <c:v>0.19367000000000001</c:v>
                </c:pt>
                <c:pt idx="815">
                  <c:v>0.38586900000000002</c:v>
                </c:pt>
                <c:pt idx="816">
                  <c:v>0.66136499999999998</c:v>
                </c:pt>
                <c:pt idx="817">
                  <c:v>0.196718</c:v>
                </c:pt>
                <c:pt idx="818">
                  <c:v>0.26325399999999999</c:v>
                </c:pt>
                <c:pt idx="819">
                  <c:v>0.19866400000000001</c:v>
                </c:pt>
                <c:pt idx="820">
                  <c:v>2.3004799999999999E-2</c:v>
                </c:pt>
                <c:pt idx="821">
                  <c:v>0.47163899999999997</c:v>
                </c:pt>
                <c:pt idx="822">
                  <c:v>7.0254000000000002E-3</c:v>
                </c:pt>
                <c:pt idx="823">
                  <c:v>0.66563099999999997</c:v>
                </c:pt>
                <c:pt idx="824">
                  <c:v>0.42167500000000002</c:v>
                </c:pt>
                <c:pt idx="825">
                  <c:v>0.44840400000000002</c:v>
                </c:pt>
                <c:pt idx="826">
                  <c:v>0.12391000000000001</c:v>
                </c:pt>
                <c:pt idx="827">
                  <c:v>4.6317400000000002E-2</c:v>
                </c:pt>
                <c:pt idx="828">
                  <c:v>0.12413100000000001</c:v>
                </c:pt>
                <c:pt idx="829">
                  <c:v>0.42854500000000001</c:v>
                </c:pt>
                <c:pt idx="830">
                  <c:v>0.61402500000000004</c:v>
                </c:pt>
                <c:pt idx="831">
                  <c:v>0.210975</c:v>
                </c:pt>
                <c:pt idx="832">
                  <c:v>0.66120699999999999</c:v>
                </c:pt>
                <c:pt idx="833">
                  <c:v>1.02291E-2</c:v>
                </c:pt>
                <c:pt idx="834">
                  <c:v>0.36999700000000002</c:v>
                </c:pt>
                <c:pt idx="835">
                  <c:v>0.30313499999999999</c:v>
                </c:pt>
                <c:pt idx="836">
                  <c:v>0.156413</c:v>
                </c:pt>
                <c:pt idx="837">
                  <c:v>2.5753100000000001E-2</c:v>
                </c:pt>
                <c:pt idx="838">
                  <c:v>0.106782</c:v>
                </c:pt>
                <c:pt idx="839">
                  <c:v>4.2058900000000003E-2</c:v>
                </c:pt>
                <c:pt idx="840">
                  <c:v>0.54428100000000001</c:v>
                </c:pt>
                <c:pt idx="841">
                  <c:v>9.1508800000000001E-2</c:v>
                </c:pt>
                <c:pt idx="842">
                  <c:v>0.113188</c:v>
                </c:pt>
                <c:pt idx="843">
                  <c:v>5.2234500000000003E-2</c:v>
                </c:pt>
                <c:pt idx="844">
                  <c:v>0.46870600000000001</c:v>
                </c:pt>
                <c:pt idx="845">
                  <c:v>0.18237700000000001</c:v>
                </c:pt>
                <c:pt idx="846">
                  <c:v>3.1665499999999999E-2</c:v>
                </c:pt>
                <c:pt idx="847">
                  <c:v>0.56504900000000002</c:v>
                </c:pt>
                <c:pt idx="848">
                  <c:v>0.44620799999999999</c:v>
                </c:pt>
                <c:pt idx="849">
                  <c:v>0.52276900000000004</c:v>
                </c:pt>
                <c:pt idx="850">
                  <c:v>0.33303899999999997</c:v>
                </c:pt>
                <c:pt idx="851">
                  <c:v>0.330239</c:v>
                </c:pt>
                <c:pt idx="852">
                  <c:v>5.05824E-2</c:v>
                </c:pt>
                <c:pt idx="853">
                  <c:v>0.220941</c:v>
                </c:pt>
                <c:pt idx="854">
                  <c:v>0.35906900000000003</c:v>
                </c:pt>
                <c:pt idx="855">
                  <c:v>8.3123699999999995E-2</c:v>
                </c:pt>
                <c:pt idx="856">
                  <c:v>4.2277599999999999E-2</c:v>
                </c:pt>
                <c:pt idx="857">
                  <c:v>1.11802E-2</c:v>
                </c:pt>
                <c:pt idx="858">
                  <c:v>9.6055500000000002E-2</c:v>
                </c:pt>
                <c:pt idx="859">
                  <c:v>0.18649199999999999</c:v>
                </c:pt>
                <c:pt idx="860">
                  <c:v>0.13809399999999999</c:v>
                </c:pt>
                <c:pt idx="861">
                  <c:v>0.36661899999999997</c:v>
                </c:pt>
                <c:pt idx="862">
                  <c:v>0.66366599999999998</c:v>
                </c:pt>
                <c:pt idx="863">
                  <c:v>0.21440300000000001</c:v>
                </c:pt>
                <c:pt idx="864">
                  <c:v>0.37968600000000002</c:v>
                </c:pt>
                <c:pt idx="865">
                  <c:v>0.121508</c:v>
                </c:pt>
                <c:pt idx="866">
                  <c:v>0.34832800000000003</c:v>
                </c:pt>
                <c:pt idx="867">
                  <c:v>0.483732</c:v>
                </c:pt>
                <c:pt idx="868">
                  <c:v>3.4950299999999997E-2</c:v>
                </c:pt>
                <c:pt idx="869">
                  <c:v>0.635714</c:v>
                </c:pt>
                <c:pt idx="870">
                  <c:v>0.22819500000000001</c:v>
                </c:pt>
                <c:pt idx="871">
                  <c:v>0.13835</c:v>
                </c:pt>
                <c:pt idx="872">
                  <c:v>0.37095899999999998</c:v>
                </c:pt>
                <c:pt idx="873">
                  <c:v>0.54551799999999995</c:v>
                </c:pt>
                <c:pt idx="874">
                  <c:v>0.58486199999999999</c:v>
                </c:pt>
                <c:pt idx="875">
                  <c:v>0.25985200000000003</c:v>
                </c:pt>
                <c:pt idx="876">
                  <c:v>0.402721</c:v>
                </c:pt>
                <c:pt idx="877">
                  <c:v>0.37551699999999999</c:v>
                </c:pt>
                <c:pt idx="878">
                  <c:v>0.34465000000000001</c:v>
                </c:pt>
                <c:pt idx="879">
                  <c:v>0.104658</c:v>
                </c:pt>
                <c:pt idx="880">
                  <c:v>0.112979</c:v>
                </c:pt>
                <c:pt idx="881">
                  <c:v>0.14901400000000001</c:v>
                </c:pt>
                <c:pt idx="882">
                  <c:v>3.7809299999999997E-2</c:v>
                </c:pt>
                <c:pt idx="883">
                  <c:v>3.3179100000000003E-2</c:v>
                </c:pt>
                <c:pt idx="884">
                  <c:v>0.165322</c:v>
                </c:pt>
                <c:pt idx="885">
                  <c:v>0.67976300000000001</c:v>
                </c:pt>
                <c:pt idx="886">
                  <c:v>0.24082000000000001</c:v>
                </c:pt>
                <c:pt idx="887">
                  <c:v>0.44711499999999998</c:v>
                </c:pt>
                <c:pt idx="888">
                  <c:v>0.41143600000000002</c:v>
                </c:pt>
                <c:pt idx="889">
                  <c:v>0.50514800000000004</c:v>
                </c:pt>
                <c:pt idx="890">
                  <c:v>7.9160599999999998E-2</c:v>
                </c:pt>
                <c:pt idx="891">
                  <c:v>0.27654600000000001</c:v>
                </c:pt>
                <c:pt idx="892">
                  <c:v>0.25781300000000001</c:v>
                </c:pt>
                <c:pt idx="893">
                  <c:v>0.154061</c:v>
                </c:pt>
                <c:pt idx="894">
                  <c:v>0.40951900000000002</c:v>
                </c:pt>
                <c:pt idx="895">
                  <c:v>0.14338200000000001</c:v>
                </c:pt>
                <c:pt idx="896">
                  <c:v>0.13220899999999999</c:v>
                </c:pt>
                <c:pt idx="897">
                  <c:v>0.23019200000000001</c:v>
                </c:pt>
                <c:pt idx="898">
                  <c:v>0.20672499999999999</c:v>
                </c:pt>
                <c:pt idx="899">
                  <c:v>0.117854</c:v>
                </c:pt>
                <c:pt idx="900">
                  <c:v>0.470109</c:v>
                </c:pt>
                <c:pt idx="901">
                  <c:v>0.39994800000000003</c:v>
                </c:pt>
                <c:pt idx="902">
                  <c:v>0.26073200000000002</c:v>
                </c:pt>
                <c:pt idx="903">
                  <c:v>0.12906000000000001</c:v>
                </c:pt>
                <c:pt idx="904">
                  <c:v>0.4239</c:v>
                </c:pt>
                <c:pt idx="905">
                  <c:v>0.54502099999999998</c:v>
                </c:pt>
                <c:pt idx="906">
                  <c:v>0.63603699999999996</c:v>
                </c:pt>
                <c:pt idx="907">
                  <c:v>0.59255899999999995</c:v>
                </c:pt>
                <c:pt idx="908">
                  <c:v>0.28084300000000001</c:v>
                </c:pt>
                <c:pt idx="909">
                  <c:v>0.57998300000000003</c:v>
                </c:pt>
                <c:pt idx="910">
                  <c:v>0.101869</c:v>
                </c:pt>
                <c:pt idx="911">
                  <c:v>0.91369999999999996</c:v>
                </c:pt>
                <c:pt idx="912">
                  <c:v>0.18946099999999999</c:v>
                </c:pt>
                <c:pt idx="913">
                  <c:v>0.44208599999999998</c:v>
                </c:pt>
                <c:pt idx="914">
                  <c:v>4.1428100000000002E-2</c:v>
                </c:pt>
                <c:pt idx="915">
                  <c:v>0.56237499999999996</c:v>
                </c:pt>
                <c:pt idx="916">
                  <c:v>8.0260499999999999E-2</c:v>
                </c:pt>
                <c:pt idx="917">
                  <c:v>0.209372</c:v>
                </c:pt>
                <c:pt idx="918">
                  <c:v>0.209372</c:v>
                </c:pt>
                <c:pt idx="919">
                  <c:v>0.139684</c:v>
                </c:pt>
                <c:pt idx="920">
                  <c:v>0.64284600000000003</c:v>
                </c:pt>
                <c:pt idx="921">
                  <c:v>0.27577400000000002</c:v>
                </c:pt>
                <c:pt idx="922">
                  <c:v>0.33822400000000002</c:v>
                </c:pt>
                <c:pt idx="923">
                  <c:v>0.61158900000000005</c:v>
                </c:pt>
                <c:pt idx="924">
                  <c:v>0.45104499999999997</c:v>
                </c:pt>
                <c:pt idx="925">
                  <c:v>0.15359900000000001</c:v>
                </c:pt>
                <c:pt idx="926">
                  <c:v>0.128688</c:v>
                </c:pt>
                <c:pt idx="927">
                  <c:v>0.16186200000000001</c:v>
                </c:pt>
                <c:pt idx="928">
                  <c:v>0.41459600000000002</c:v>
                </c:pt>
                <c:pt idx="929">
                  <c:v>0.135214</c:v>
                </c:pt>
                <c:pt idx="930">
                  <c:v>0.29406700000000002</c:v>
                </c:pt>
                <c:pt idx="931">
                  <c:v>0.822801</c:v>
                </c:pt>
                <c:pt idx="932">
                  <c:v>0.386102</c:v>
                </c:pt>
                <c:pt idx="933">
                  <c:v>0.41325699999999999</c:v>
                </c:pt>
                <c:pt idx="934">
                  <c:v>0.36773</c:v>
                </c:pt>
                <c:pt idx="935">
                  <c:v>0.58049099999999998</c:v>
                </c:pt>
                <c:pt idx="936">
                  <c:v>0.23085700000000001</c:v>
                </c:pt>
                <c:pt idx="937">
                  <c:v>2.4957900000000002E-2</c:v>
                </c:pt>
                <c:pt idx="938">
                  <c:v>0.18366299999999999</c:v>
                </c:pt>
                <c:pt idx="939">
                  <c:v>0.33718500000000001</c:v>
                </c:pt>
                <c:pt idx="940">
                  <c:v>0.59988900000000001</c:v>
                </c:pt>
                <c:pt idx="941">
                  <c:v>4.7601299999999999E-2</c:v>
                </c:pt>
                <c:pt idx="942">
                  <c:v>2.3113499999999999E-2</c:v>
                </c:pt>
                <c:pt idx="943">
                  <c:v>0.71176799999999996</c:v>
                </c:pt>
                <c:pt idx="944">
                  <c:v>0.32413199999999998</c:v>
                </c:pt>
                <c:pt idx="945">
                  <c:v>0.32707900000000001</c:v>
                </c:pt>
                <c:pt idx="946">
                  <c:v>0.21606800000000001</c:v>
                </c:pt>
                <c:pt idx="947">
                  <c:v>9.6301200000000003E-2</c:v>
                </c:pt>
                <c:pt idx="948">
                  <c:v>0.34935500000000003</c:v>
                </c:pt>
                <c:pt idx="949">
                  <c:v>0.119181</c:v>
                </c:pt>
                <c:pt idx="950">
                  <c:v>5.5307599999999998E-2</c:v>
                </c:pt>
                <c:pt idx="951">
                  <c:v>0.40905200000000003</c:v>
                </c:pt>
                <c:pt idx="952">
                  <c:v>0.104658</c:v>
                </c:pt>
                <c:pt idx="953">
                  <c:v>6.5688899999999995E-2</c:v>
                </c:pt>
                <c:pt idx="954">
                  <c:v>0.40883199999999997</c:v>
                </c:pt>
                <c:pt idx="955">
                  <c:v>0.38442399999999999</c:v>
                </c:pt>
                <c:pt idx="956">
                  <c:v>0.231541</c:v>
                </c:pt>
                <c:pt idx="957">
                  <c:v>0.57097500000000001</c:v>
                </c:pt>
                <c:pt idx="958">
                  <c:v>0.28754299999999999</c:v>
                </c:pt>
                <c:pt idx="959">
                  <c:v>0.82372100000000004</c:v>
                </c:pt>
                <c:pt idx="960">
                  <c:v>0.43279699999999999</c:v>
                </c:pt>
                <c:pt idx="961">
                  <c:v>0.313253</c:v>
                </c:pt>
                <c:pt idx="962">
                  <c:v>0.42279299999999997</c:v>
                </c:pt>
                <c:pt idx="963">
                  <c:v>1</c:v>
                </c:pt>
                <c:pt idx="964">
                  <c:v>1</c:v>
                </c:pt>
                <c:pt idx="965">
                  <c:v>1</c:v>
                </c:pt>
                <c:pt idx="966">
                  <c:v>1</c:v>
                </c:pt>
                <c:pt idx="967">
                  <c:v>1</c:v>
                </c:pt>
                <c:pt idx="968">
                  <c:v>0.61124000000000001</c:v>
                </c:pt>
                <c:pt idx="969">
                  <c:v>0.61124000000000001</c:v>
                </c:pt>
                <c:pt idx="970">
                  <c:v>0.61124000000000001</c:v>
                </c:pt>
                <c:pt idx="971">
                  <c:v>0.61124000000000001</c:v>
                </c:pt>
                <c:pt idx="972">
                  <c:v>0.61124000000000001</c:v>
                </c:pt>
                <c:pt idx="973">
                  <c:v>0.23436699999999999</c:v>
                </c:pt>
                <c:pt idx="974">
                  <c:v>4.3831700000000001E-2</c:v>
                </c:pt>
                <c:pt idx="975">
                  <c:v>0.59736100000000003</c:v>
                </c:pt>
                <c:pt idx="976">
                  <c:v>0.299682</c:v>
                </c:pt>
                <c:pt idx="977">
                  <c:v>0.185199</c:v>
                </c:pt>
                <c:pt idx="978">
                  <c:v>0.58231999999999995</c:v>
                </c:pt>
                <c:pt idx="979">
                  <c:v>0.53495800000000004</c:v>
                </c:pt>
                <c:pt idx="980">
                  <c:v>5.24494E-2</c:v>
                </c:pt>
                <c:pt idx="981">
                  <c:v>0.57925800000000005</c:v>
                </c:pt>
                <c:pt idx="982">
                  <c:v>0.139907</c:v>
                </c:pt>
                <c:pt idx="983">
                  <c:v>0.34437400000000001</c:v>
                </c:pt>
                <c:pt idx="984">
                  <c:v>3.5375700000000003E-2</c:v>
                </c:pt>
                <c:pt idx="985">
                  <c:v>0.63076699999999997</c:v>
                </c:pt>
                <c:pt idx="986">
                  <c:v>0.23625299999999999</c:v>
                </c:pt>
                <c:pt idx="987">
                  <c:v>0.26152700000000001</c:v>
                </c:pt>
                <c:pt idx="988">
                  <c:v>0.66468799999999995</c:v>
                </c:pt>
                <c:pt idx="989">
                  <c:v>0.93907300000000005</c:v>
                </c:pt>
                <c:pt idx="990">
                  <c:v>3.7088500000000003E-2</c:v>
                </c:pt>
                <c:pt idx="991">
                  <c:v>0.83820300000000003</c:v>
                </c:pt>
                <c:pt idx="992">
                  <c:v>0.13179399999999999</c:v>
                </c:pt>
                <c:pt idx="993">
                  <c:v>0.172956</c:v>
                </c:pt>
                <c:pt idx="994">
                  <c:v>3.5061500000000002E-2</c:v>
                </c:pt>
                <c:pt idx="995">
                  <c:v>9.8658999999999997E-2</c:v>
                </c:pt>
                <c:pt idx="996">
                  <c:v>0.72379000000000004</c:v>
                </c:pt>
                <c:pt idx="997">
                  <c:v>0.125665</c:v>
                </c:pt>
                <c:pt idx="998">
                  <c:v>0.21671000000000001</c:v>
                </c:pt>
                <c:pt idx="999">
                  <c:v>0.10512100000000001</c:v>
                </c:pt>
                <c:pt idx="1000">
                  <c:v>0.13350200000000001</c:v>
                </c:pt>
                <c:pt idx="1001">
                  <c:v>0.35245199999999999</c:v>
                </c:pt>
                <c:pt idx="1002">
                  <c:v>6.99438E-2</c:v>
                </c:pt>
                <c:pt idx="1003">
                  <c:v>0.40815000000000001</c:v>
                </c:pt>
                <c:pt idx="1004">
                  <c:v>0.363624</c:v>
                </c:pt>
                <c:pt idx="1005">
                  <c:v>0.15024699999999999</c:v>
                </c:pt>
                <c:pt idx="1006">
                  <c:v>0.29156300000000002</c:v>
                </c:pt>
                <c:pt idx="1007">
                  <c:v>0.62047300000000005</c:v>
                </c:pt>
                <c:pt idx="1008">
                  <c:v>6.7456500000000003E-2</c:v>
                </c:pt>
                <c:pt idx="1009">
                  <c:v>5.0576900000000001E-2</c:v>
                </c:pt>
                <c:pt idx="1010">
                  <c:v>8.9831800000000003E-2</c:v>
                </c:pt>
                <c:pt idx="1011">
                  <c:v>0.171233</c:v>
                </c:pt>
                <c:pt idx="1012">
                  <c:v>0.198131</c:v>
                </c:pt>
                <c:pt idx="1013">
                  <c:v>0.36308699999999999</c:v>
                </c:pt>
                <c:pt idx="1014">
                  <c:v>0.20410900000000001</c:v>
                </c:pt>
                <c:pt idx="1015">
                  <c:v>0.29708499999999999</c:v>
                </c:pt>
                <c:pt idx="1016">
                  <c:v>0.676813</c:v>
                </c:pt>
                <c:pt idx="1017">
                  <c:v>4.14005E-2</c:v>
                </c:pt>
                <c:pt idx="1018">
                  <c:v>9.1635499999999995E-2</c:v>
                </c:pt>
                <c:pt idx="1019">
                  <c:v>0.44233299999999998</c:v>
                </c:pt>
                <c:pt idx="1020">
                  <c:v>0.46178900000000001</c:v>
                </c:pt>
                <c:pt idx="1021">
                  <c:v>0.240367</c:v>
                </c:pt>
                <c:pt idx="1022">
                  <c:v>0.111651</c:v>
                </c:pt>
                <c:pt idx="1023">
                  <c:v>0.35897000000000001</c:v>
                </c:pt>
                <c:pt idx="1024">
                  <c:v>0.61573900000000004</c:v>
                </c:pt>
                <c:pt idx="1025">
                  <c:v>2.7123299999999999E-2</c:v>
                </c:pt>
                <c:pt idx="1026">
                  <c:v>7.9686800000000002E-2</c:v>
                </c:pt>
                <c:pt idx="1027">
                  <c:v>3.1297100000000001E-2</c:v>
                </c:pt>
                <c:pt idx="1028">
                  <c:v>0.260295</c:v>
                </c:pt>
                <c:pt idx="1029">
                  <c:v>0.22012200000000001</c:v>
                </c:pt>
                <c:pt idx="1030">
                  <c:v>0.36043999999999998</c:v>
                </c:pt>
                <c:pt idx="1031">
                  <c:v>0.57411500000000004</c:v>
                </c:pt>
                <c:pt idx="1032">
                  <c:v>0.169902</c:v>
                </c:pt>
                <c:pt idx="1033">
                  <c:v>0.21221999999999999</c:v>
                </c:pt>
                <c:pt idx="1034">
                  <c:v>0.208929</c:v>
                </c:pt>
                <c:pt idx="1035">
                  <c:v>0.43587500000000001</c:v>
                </c:pt>
                <c:pt idx="1036">
                  <c:v>0.36680699999999999</c:v>
                </c:pt>
                <c:pt idx="1037">
                  <c:v>0.341557</c:v>
                </c:pt>
                <c:pt idx="1038">
                  <c:v>0.93052699999999999</c:v>
                </c:pt>
                <c:pt idx="1039">
                  <c:v>0.44153700000000001</c:v>
                </c:pt>
                <c:pt idx="1040">
                  <c:v>1.9597900000000001E-2</c:v>
                </c:pt>
                <c:pt idx="1041">
                  <c:v>4.8413600000000001E-2</c:v>
                </c:pt>
                <c:pt idx="1042">
                  <c:v>2.8661599999999999E-2</c:v>
                </c:pt>
                <c:pt idx="1043">
                  <c:v>0.11776</c:v>
                </c:pt>
                <c:pt idx="1044">
                  <c:v>5.4040499999999998E-2</c:v>
                </c:pt>
                <c:pt idx="1045">
                  <c:v>6.54145E-2</c:v>
                </c:pt>
                <c:pt idx="1046">
                  <c:v>3.6468300000000002E-2</c:v>
                </c:pt>
                <c:pt idx="1047">
                  <c:v>6.6855500000000002E-3</c:v>
                </c:pt>
                <c:pt idx="1048">
                  <c:v>0.20391500000000001</c:v>
                </c:pt>
                <c:pt idx="1049">
                  <c:v>6.5416900000000002E-3</c:v>
                </c:pt>
                <c:pt idx="1050">
                  <c:v>0.211483</c:v>
                </c:pt>
                <c:pt idx="1051">
                  <c:v>1.8617399999999999E-2</c:v>
                </c:pt>
                <c:pt idx="1052">
                  <c:v>0.14732500000000001</c:v>
                </c:pt>
                <c:pt idx="1053">
                  <c:v>9.1337699999999994E-2</c:v>
                </c:pt>
                <c:pt idx="1054">
                  <c:v>7.9654600000000006E-2</c:v>
                </c:pt>
                <c:pt idx="1055">
                  <c:v>2.3616499999999999E-2</c:v>
                </c:pt>
                <c:pt idx="1056">
                  <c:v>0.10585600000000001</c:v>
                </c:pt>
                <c:pt idx="1057">
                  <c:v>9.6168400000000001E-2</c:v>
                </c:pt>
                <c:pt idx="1058">
                  <c:v>0.21704599999999999</c:v>
                </c:pt>
                <c:pt idx="1059">
                  <c:v>0.92478199999999999</c:v>
                </c:pt>
                <c:pt idx="1060">
                  <c:v>0.92478199999999999</c:v>
                </c:pt>
                <c:pt idx="1061">
                  <c:v>8.7942999999999993E-2</c:v>
                </c:pt>
                <c:pt idx="1062">
                  <c:v>6.5802600000000003E-2</c:v>
                </c:pt>
                <c:pt idx="1063">
                  <c:v>9.2578199999999999E-2</c:v>
                </c:pt>
                <c:pt idx="1064">
                  <c:v>0.106474</c:v>
                </c:pt>
                <c:pt idx="1065">
                  <c:v>0.40903499999999998</c:v>
                </c:pt>
                <c:pt idx="1066">
                  <c:v>7.4448600000000004E-2</c:v>
                </c:pt>
                <c:pt idx="1067">
                  <c:v>3.2687099999999997E-2</c:v>
                </c:pt>
                <c:pt idx="1068">
                  <c:v>1.31354E-2</c:v>
                </c:pt>
                <c:pt idx="1069">
                  <c:v>2.0720300000000001E-2</c:v>
                </c:pt>
                <c:pt idx="1070">
                  <c:v>0.160966</c:v>
                </c:pt>
                <c:pt idx="1071">
                  <c:v>0.14613200000000001</c:v>
                </c:pt>
                <c:pt idx="1072">
                  <c:v>4.4616299999999998E-2</c:v>
                </c:pt>
                <c:pt idx="1073">
                  <c:v>0.163794</c:v>
                </c:pt>
                <c:pt idx="1074">
                  <c:v>0.238311</c:v>
                </c:pt>
                <c:pt idx="1075">
                  <c:v>0.128526</c:v>
                </c:pt>
                <c:pt idx="1076">
                  <c:v>3.3336999999999999E-2</c:v>
                </c:pt>
                <c:pt idx="1077">
                  <c:v>3.3336999999999999E-2</c:v>
                </c:pt>
                <c:pt idx="1078">
                  <c:v>5.32843E-2</c:v>
                </c:pt>
                <c:pt idx="1079">
                  <c:v>0.114175</c:v>
                </c:pt>
                <c:pt idx="1080">
                  <c:v>0.17130100000000001</c:v>
                </c:pt>
                <c:pt idx="1081">
                  <c:v>0.20254800000000001</c:v>
                </c:pt>
                <c:pt idx="1082">
                  <c:v>0.42739300000000002</c:v>
                </c:pt>
                <c:pt idx="1083">
                  <c:v>0.48285</c:v>
                </c:pt>
                <c:pt idx="1084">
                  <c:v>7.9781599999999994E-2</c:v>
                </c:pt>
                <c:pt idx="1085">
                  <c:v>0.50928499999999999</c:v>
                </c:pt>
                <c:pt idx="1086">
                  <c:v>0.85053199999999995</c:v>
                </c:pt>
                <c:pt idx="1087">
                  <c:v>8.2194299999999998E-2</c:v>
                </c:pt>
                <c:pt idx="1088">
                  <c:v>0.270617</c:v>
                </c:pt>
                <c:pt idx="1089">
                  <c:v>0.40144200000000002</c:v>
                </c:pt>
                <c:pt idx="1090">
                  <c:v>0.55666899999999997</c:v>
                </c:pt>
                <c:pt idx="1091">
                  <c:v>4.9884199999999997E-2</c:v>
                </c:pt>
                <c:pt idx="1092">
                  <c:v>0.58518599999999998</c:v>
                </c:pt>
                <c:pt idx="1093">
                  <c:v>0.13445599999999999</c:v>
                </c:pt>
                <c:pt idx="1094">
                  <c:v>0.11580600000000001</c:v>
                </c:pt>
                <c:pt idx="1095">
                  <c:v>0.20185900000000001</c:v>
                </c:pt>
                <c:pt idx="1096">
                  <c:v>0.18138499999999999</c:v>
                </c:pt>
                <c:pt idx="1097">
                  <c:v>0.18138499999999999</c:v>
                </c:pt>
                <c:pt idx="1098">
                  <c:v>0.113705</c:v>
                </c:pt>
                <c:pt idx="1099">
                  <c:v>0.95847499999999997</c:v>
                </c:pt>
                <c:pt idx="1100">
                  <c:v>0.95847499999999997</c:v>
                </c:pt>
                <c:pt idx="1101">
                  <c:v>0.32072499999999998</c:v>
                </c:pt>
                <c:pt idx="1102">
                  <c:v>0.32072499999999998</c:v>
                </c:pt>
                <c:pt idx="1103">
                  <c:v>0.46682600000000002</c:v>
                </c:pt>
                <c:pt idx="1104">
                  <c:v>0.91751899999999997</c:v>
                </c:pt>
                <c:pt idx="1105">
                  <c:v>0.56856600000000002</c:v>
                </c:pt>
                <c:pt idx="1106">
                  <c:v>0.70039099999999999</c:v>
                </c:pt>
                <c:pt idx="1107">
                  <c:v>0.187442</c:v>
                </c:pt>
                <c:pt idx="1108">
                  <c:v>0.21546999999999999</c:v>
                </c:pt>
                <c:pt idx="1109">
                  <c:v>0.90576699999999999</c:v>
                </c:pt>
                <c:pt idx="1110">
                  <c:v>0.52419700000000002</c:v>
                </c:pt>
                <c:pt idx="1111">
                  <c:v>0.48739900000000003</c:v>
                </c:pt>
                <c:pt idx="1112">
                  <c:v>0.84753000000000001</c:v>
                </c:pt>
                <c:pt idx="1113">
                  <c:v>0.110197</c:v>
                </c:pt>
                <c:pt idx="1114">
                  <c:v>0.71724600000000005</c:v>
                </c:pt>
                <c:pt idx="1115">
                  <c:v>0.57869400000000004</c:v>
                </c:pt>
                <c:pt idx="1116">
                  <c:v>0.14501800000000001</c:v>
                </c:pt>
                <c:pt idx="1117">
                  <c:v>0.185836</c:v>
                </c:pt>
                <c:pt idx="1118">
                  <c:v>5.9616799999999998E-2</c:v>
                </c:pt>
                <c:pt idx="1119">
                  <c:v>0.202436</c:v>
                </c:pt>
                <c:pt idx="1120">
                  <c:v>0.14691899999999999</c:v>
                </c:pt>
                <c:pt idx="1121">
                  <c:v>0.67560299999999995</c:v>
                </c:pt>
                <c:pt idx="1122">
                  <c:v>0.52683100000000005</c:v>
                </c:pt>
                <c:pt idx="1123">
                  <c:v>0.68830999999999998</c:v>
                </c:pt>
                <c:pt idx="1124">
                  <c:v>0.76556999999999997</c:v>
                </c:pt>
                <c:pt idx="1125">
                  <c:v>0.96246699999999996</c:v>
                </c:pt>
                <c:pt idx="1126">
                  <c:v>0.35310599999999998</c:v>
                </c:pt>
                <c:pt idx="1127">
                  <c:v>0.48610799999999998</c:v>
                </c:pt>
                <c:pt idx="1128">
                  <c:v>0.25222099999999997</c:v>
                </c:pt>
                <c:pt idx="1129">
                  <c:v>0.30727300000000002</c:v>
                </c:pt>
                <c:pt idx="1130">
                  <c:v>0.237427</c:v>
                </c:pt>
                <c:pt idx="1131">
                  <c:v>0.60806800000000005</c:v>
                </c:pt>
                <c:pt idx="1132">
                  <c:v>0.15739600000000001</c:v>
                </c:pt>
                <c:pt idx="1133">
                  <c:v>0.51699899999999999</c:v>
                </c:pt>
                <c:pt idx="1134">
                  <c:v>0.38478200000000001</c:v>
                </c:pt>
                <c:pt idx="1135">
                  <c:v>0.51977099999999998</c:v>
                </c:pt>
                <c:pt idx="1136">
                  <c:v>0.212224</c:v>
                </c:pt>
                <c:pt idx="1137">
                  <c:v>0.168823</c:v>
                </c:pt>
                <c:pt idx="1138">
                  <c:v>9.7738599999999995E-2</c:v>
                </c:pt>
                <c:pt idx="1139">
                  <c:v>0.54120400000000002</c:v>
                </c:pt>
                <c:pt idx="1140">
                  <c:v>0.30759399999999998</c:v>
                </c:pt>
                <c:pt idx="1141">
                  <c:v>4.8646599999999998E-2</c:v>
                </c:pt>
                <c:pt idx="1142">
                  <c:v>0.24165</c:v>
                </c:pt>
                <c:pt idx="1143">
                  <c:v>0.78271500000000005</c:v>
                </c:pt>
                <c:pt idx="1144">
                  <c:v>0.49514599999999998</c:v>
                </c:pt>
                <c:pt idx="1145">
                  <c:v>0.11276799999999999</c:v>
                </c:pt>
                <c:pt idx="1146">
                  <c:v>0.44880500000000001</c:v>
                </c:pt>
                <c:pt idx="1147">
                  <c:v>0.44880500000000001</c:v>
                </c:pt>
                <c:pt idx="1148">
                  <c:v>1.1663400000000001E-2</c:v>
                </c:pt>
                <c:pt idx="1149">
                  <c:v>0.11271399999999999</c:v>
                </c:pt>
                <c:pt idx="1150">
                  <c:v>0.19092400000000001</c:v>
                </c:pt>
                <c:pt idx="1151">
                  <c:v>0.22855900000000001</c:v>
                </c:pt>
                <c:pt idx="1152">
                  <c:v>0.72872400000000004</c:v>
                </c:pt>
                <c:pt idx="1153">
                  <c:v>0.19418299999999999</c:v>
                </c:pt>
                <c:pt idx="1154">
                  <c:v>2.7686100000000002E-2</c:v>
                </c:pt>
                <c:pt idx="1155">
                  <c:v>0.16438</c:v>
                </c:pt>
                <c:pt idx="1156">
                  <c:v>0.213642</c:v>
                </c:pt>
                <c:pt idx="1157">
                  <c:v>0.10693</c:v>
                </c:pt>
                <c:pt idx="1158">
                  <c:v>0.59414</c:v>
                </c:pt>
                <c:pt idx="1159">
                  <c:v>0.108102</c:v>
                </c:pt>
                <c:pt idx="1160">
                  <c:v>2.95003E-2</c:v>
                </c:pt>
                <c:pt idx="1161">
                  <c:v>8.9456800000000003E-2</c:v>
                </c:pt>
                <c:pt idx="1162">
                  <c:v>1.2858400000000001E-2</c:v>
                </c:pt>
                <c:pt idx="1163">
                  <c:v>0.205233</c:v>
                </c:pt>
                <c:pt idx="1164">
                  <c:v>1.42369E-2</c:v>
                </c:pt>
                <c:pt idx="1165">
                  <c:v>4.35742E-2</c:v>
                </c:pt>
                <c:pt idx="1166">
                  <c:v>7.3092599999999994E-2</c:v>
                </c:pt>
                <c:pt idx="1167">
                  <c:v>0.57943800000000001</c:v>
                </c:pt>
                <c:pt idx="1168">
                  <c:v>0.91625400000000001</c:v>
                </c:pt>
                <c:pt idx="1169">
                  <c:v>0.14935399999999999</c:v>
                </c:pt>
                <c:pt idx="1170">
                  <c:v>3.6855899999999997E-2</c:v>
                </c:pt>
                <c:pt idx="1171">
                  <c:v>3.4605799999999999E-2</c:v>
                </c:pt>
                <c:pt idx="1172">
                  <c:v>0.55247199999999996</c:v>
                </c:pt>
                <c:pt idx="1173">
                  <c:v>0.149196</c:v>
                </c:pt>
                <c:pt idx="1174">
                  <c:v>5.8067500000000001E-2</c:v>
                </c:pt>
                <c:pt idx="1175">
                  <c:v>7.95989E-2</c:v>
                </c:pt>
                <c:pt idx="1176">
                  <c:v>0.53455399999999997</c:v>
                </c:pt>
                <c:pt idx="1177">
                  <c:v>0.71695900000000001</c:v>
                </c:pt>
                <c:pt idx="1178">
                  <c:v>0.25035400000000002</c:v>
                </c:pt>
                <c:pt idx="1179">
                  <c:v>0.150585</c:v>
                </c:pt>
                <c:pt idx="1180">
                  <c:v>0.310923</c:v>
                </c:pt>
                <c:pt idx="1181">
                  <c:v>0.526779</c:v>
                </c:pt>
                <c:pt idx="1182">
                  <c:v>0.65209799999999996</c:v>
                </c:pt>
                <c:pt idx="1183">
                  <c:v>0.14072200000000001</c:v>
                </c:pt>
                <c:pt idx="1184">
                  <c:v>5.4463499999999998E-2</c:v>
                </c:pt>
                <c:pt idx="1185">
                  <c:v>0.243616</c:v>
                </c:pt>
                <c:pt idx="1186">
                  <c:v>2.81356E-2</c:v>
                </c:pt>
                <c:pt idx="1187">
                  <c:v>0.104712</c:v>
                </c:pt>
                <c:pt idx="1188">
                  <c:v>0.60716599999999998</c:v>
                </c:pt>
                <c:pt idx="1189">
                  <c:v>0.16878599999999999</c:v>
                </c:pt>
                <c:pt idx="1190">
                  <c:v>0.237849</c:v>
                </c:pt>
                <c:pt idx="1191">
                  <c:v>0.116868</c:v>
                </c:pt>
                <c:pt idx="1192">
                  <c:v>0.54650799999999999</c:v>
                </c:pt>
                <c:pt idx="1193">
                  <c:v>0.34442400000000001</c:v>
                </c:pt>
                <c:pt idx="1194">
                  <c:v>0.24793499999999999</c:v>
                </c:pt>
                <c:pt idx="1195">
                  <c:v>0.15235399999999999</c:v>
                </c:pt>
                <c:pt idx="1196">
                  <c:v>0.50078500000000004</c:v>
                </c:pt>
                <c:pt idx="1197">
                  <c:v>0.32016800000000001</c:v>
                </c:pt>
                <c:pt idx="1198">
                  <c:v>0.46112799999999998</c:v>
                </c:pt>
                <c:pt idx="1199">
                  <c:v>8.9962899999999998E-2</c:v>
                </c:pt>
                <c:pt idx="1200">
                  <c:v>9.4054399999999996E-2</c:v>
                </c:pt>
                <c:pt idx="1201">
                  <c:v>0.126781</c:v>
                </c:pt>
                <c:pt idx="1202">
                  <c:v>0.199908</c:v>
                </c:pt>
                <c:pt idx="1203">
                  <c:v>0.16827300000000001</c:v>
                </c:pt>
                <c:pt idx="1204">
                  <c:v>0.280665</c:v>
                </c:pt>
                <c:pt idx="1205">
                  <c:v>0.30908999999999998</c:v>
                </c:pt>
                <c:pt idx="1206">
                  <c:v>9.0366799999999997E-2</c:v>
                </c:pt>
                <c:pt idx="1207">
                  <c:v>0.14017199999999999</c:v>
                </c:pt>
                <c:pt idx="1208">
                  <c:v>0.103797</c:v>
                </c:pt>
                <c:pt idx="1209">
                  <c:v>0.58581300000000003</c:v>
                </c:pt>
                <c:pt idx="1210">
                  <c:v>0.381992</c:v>
                </c:pt>
                <c:pt idx="1211">
                  <c:v>0.12565399999999999</c:v>
                </c:pt>
                <c:pt idx="1212">
                  <c:v>0.330266</c:v>
                </c:pt>
                <c:pt idx="1213">
                  <c:v>1.47907E-2</c:v>
                </c:pt>
                <c:pt idx="1214">
                  <c:v>0.30870999999999998</c:v>
                </c:pt>
                <c:pt idx="1215">
                  <c:v>0.29941899999999999</c:v>
                </c:pt>
                <c:pt idx="1216">
                  <c:v>0.16111600000000001</c:v>
                </c:pt>
                <c:pt idx="1217">
                  <c:v>0.16491400000000001</c:v>
                </c:pt>
                <c:pt idx="1218">
                  <c:v>0.490564</c:v>
                </c:pt>
                <c:pt idx="1219">
                  <c:v>0.25883400000000001</c:v>
                </c:pt>
                <c:pt idx="1220">
                  <c:v>0.22151499999999999</c:v>
                </c:pt>
                <c:pt idx="1221">
                  <c:v>0.56320499999999996</c:v>
                </c:pt>
                <c:pt idx="1222">
                  <c:v>0.189525</c:v>
                </c:pt>
                <c:pt idx="1223">
                  <c:v>2.4326299999999999E-2</c:v>
                </c:pt>
                <c:pt idx="1224">
                  <c:v>0.38700299999999999</c:v>
                </c:pt>
                <c:pt idx="1225">
                  <c:v>0.36971900000000002</c:v>
                </c:pt>
                <c:pt idx="1226">
                  <c:v>0.36971900000000002</c:v>
                </c:pt>
                <c:pt idx="1227">
                  <c:v>0.41578700000000002</c:v>
                </c:pt>
                <c:pt idx="1228">
                  <c:v>6.8672800000000006E-2</c:v>
                </c:pt>
                <c:pt idx="1229">
                  <c:v>1.13712E-2</c:v>
                </c:pt>
                <c:pt idx="1230">
                  <c:v>0.11966499999999999</c:v>
                </c:pt>
                <c:pt idx="1231">
                  <c:v>0.39041399999999998</c:v>
                </c:pt>
                <c:pt idx="1232">
                  <c:v>4.50693E-2</c:v>
                </c:pt>
                <c:pt idx="1233">
                  <c:v>0.25295099999999998</c:v>
                </c:pt>
                <c:pt idx="1234">
                  <c:v>0.180894</c:v>
                </c:pt>
                <c:pt idx="1235">
                  <c:v>7.3511499999999994E-2</c:v>
                </c:pt>
                <c:pt idx="1236">
                  <c:v>0.30655500000000002</c:v>
                </c:pt>
                <c:pt idx="1237">
                  <c:v>8.9729000000000003E-2</c:v>
                </c:pt>
                <c:pt idx="1238">
                  <c:v>0.357012</c:v>
                </c:pt>
                <c:pt idx="1239">
                  <c:v>0.37324299999999999</c:v>
                </c:pt>
                <c:pt idx="1240">
                  <c:v>0.55286500000000005</c:v>
                </c:pt>
                <c:pt idx="1241">
                  <c:v>5.61042E-2</c:v>
                </c:pt>
                <c:pt idx="1242">
                  <c:v>0.267791</c:v>
                </c:pt>
                <c:pt idx="1243">
                  <c:v>0.28195199999999998</c:v>
                </c:pt>
                <c:pt idx="1244">
                  <c:v>0.75120200000000004</c:v>
                </c:pt>
                <c:pt idx="1245">
                  <c:v>0.60425899999999999</c:v>
                </c:pt>
                <c:pt idx="1246">
                  <c:v>0.68321900000000002</c:v>
                </c:pt>
                <c:pt idx="1247">
                  <c:v>0.75599499999999997</c:v>
                </c:pt>
                <c:pt idx="1248">
                  <c:v>0.59454899999999999</c:v>
                </c:pt>
                <c:pt idx="1249">
                  <c:v>0.32195600000000002</c:v>
                </c:pt>
                <c:pt idx="1250">
                  <c:v>0.40601399999999999</c:v>
                </c:pt>
                <c:pt idx="1251">
                  <c:v>0.18187300000000001</c:v>
                </c:pt>
                <c:pt idx="1252">
                  <c:v>0.168986</c:v>
                </c:pt>
                <c:pt idx="1253">
                  <c:v>0.18463599999999999</c:v>
                </c:pt>
                <c:pt idx="1254">
                  <c:v>0.190049</c:v>
                </c:pt>
                <c:pt idx="1255">
                  <c:v>0.28611999999999999</c:v>
                </c:pt>
                <c:pt idx="1256">
                  <c:v>0.108489</c:v>
                </c:pt>
                <c:pt idx="1257">
                  <c:v>0.14729400000000001</c:v>
                </c:pt>
                <c:pt idx="1258">
                  <c:v>0.15249099999999999</c:v>
                </c:pt>
                <c:pt idx="1259">
                  <c:v>0.13981199999999999</c:v>
                </c:pt>
                <c:pt idx="1260">
                  <c:v>0.18532799999999999</c:v>
                </c:pt>
                <c:pt idx="1261">
                  <c:v>0.25998399999999999</c:v>
                </c:pt>
                <c:pt idx="1262">
                  <c:v>0.34893200000000002</c:v>
                </c:pt>
                <c:pt idx="1263">
                  <c:v>0.38564799999999999</c:v>
                </c:pt>
                <c:pt idx="1264">
                  <c:v>0.32284200000000002</c:v>
                </c:pt>
                <c:pt idx="1265">
                  <c:v>0.83736200000000005</c:v>
                </c:pt>
                <c:pt idx="1266">
                  <c:v>8.8553499999999993E-2</c:v>
                </c:pt>
                <c:pt idx="1267">
                  <c:v>0.48610799999999998</c:v>
                </c:pt>
                <c:pt idx="1268">
                  <c:v>9.2577099999999996E-2</c:v>
                </c:pt>
                <c:pt idx="1269">
                  <c:v>0.36915300000000001</c:v>
                </c:pt>
                <c:pt idx="1270">
                  <c:v>5.9784299999999999E-2</c:v>
                </c:pt>
                <c:pt idx="1271">
                  <c:v>0.13980799999999999</c:v>
                </c:pt>
                <c:pt idx="1272">
                  <c:v>0.104634</c:v>
                </c:pt>
                <c:pt idx="1273">
                  <c:v>8.9695499999999997E-2</c:v>
                </c:pt>
                <c:pt idx="1274">
                  <c:v>0.26411899999999999</c:v>
                </c:pt>
                <c:pt idx="1275">
                  <c:v>0.103843</c:v>
                </c:pt>
                <c:pt idx="1276">
                  <c:v>0.29858899999999999</c:v>
                </c:pt>
                <c:pt idx="1277">
                  <c:v>0.36411700000000002</c:v>
                </c:pt>
                <c:pt idx="1278">
                  <c:v>0.52284799999999998</c:v>
                </c:pt>
                <c:pt idx="1279">
                  <c:v>0.239733</c:v>
                </c:pt>
                <c:pt idx="1280">
                  <c:v>0.46607900000000002</c:v>
                </c:pt>
                <c:pt idx="1281">
                  <c:v>0.14924699999999999</c:v>
                </c:pt>
                <c:pt idx="1282">
                  <c:v>0.40207399999999999</c:v>
                </c:pt>
                <c:pt idx="1283">
                  <c:v>0.56275200000000003</c:v>
                </c:pt>
                <c:pt idx="1284">
                  <c:v>6.7547599999999999E-2</c:v>
                </c:pt>
                <c:pt idx="1285">
                  <c:v>9.2244599999999996E-2</c:v>
                </c:pt>
                <c:pt idx="1286">
                  <c:v>5.4261700000000003E-2</c:v>
                </c:pt>
                <c:pt idx="1287">
                  <c:v>7.6679700000000003E-2</c:v>
                </c:pt>
                <c:pt idx="1288">
                  <c:v>0.28847</c:v>
                </c:pt>
                <c:pt idx="1289">
                  <c:v>0.50405</c:v>
                </c:pt>
                <c:pt idx="1290">
                  <c:v>0.175654</c:v>
                </c:pt>
                <c:pt idx="1291">
                  <c:v>9.1507900000000003E-2</c:v>
                </c:pt>
                <c:pt idx="1292">
                  <c:v>1.39703E-2</c:v>
                </c:pt>
                <c:pt idx="1293">
                  <c:v>0.28228300000000001</c:v>
                </c:pt>
                <c:pt idx="1294">
                  <c:v>7.2528800000000004E-2</c:v>
                </c:pt>
                <c:pt idx="1295">
                  <c:v>0.54088800000000004</c:v>
                </c:pt>
                <c:pt idx="1296">
                  <c:v>0.18840599999999999</c:v>
                </c:pt>
                <c:pt idx="1297">
                  <c:v>0.117296</c:v>
                </c:pt>
                <c:pt idx="1298">
                  <c:v>0.94844399999999995</c:v>
                </c:pt>
                <c:pt idx="1299">
                  <c:v>0.66236200000000001</c:v>
                </c:pt>
                <c:pt idx="1300">
                  <c:v>8.3483399999999999E-2</c:v>
                </c:pt>
                <c:pt idx="1301">
                  <c:v>1.16285E-2</c:v>
                </c:pt>
                <c:pt idx="1302">
                  <c:v>0.13787199999999999</c:v>
                </c:pt>
                <c:pt idx="1303">
                  <c:v>0.100644</c:v>
                </c:pt>
                <c:pt idx="1304">
                  <c:v>3.4569700000000002E-2</c:v>
                </c:pt>
                <c:pt idx="1305">
                  <c:v>0.67019399999999996</c:v>
                </c:pt>
                <c:pt idx="1306">
                  <c:v>0.67019399999999996</c:v>
                </c:pt>
                <c:pt idx="1307">
                  <c:v>0.94501900000000005</c:v>
                </c:pt>
                <c:pt idx="1308">
                  <c:v>0.95732399999999995</c:v>
                </c:pt>
                <c:pt idx="1309">
                  <c:v>0.54592799999999997</c:v>
                </c:pt>
                <c:pt idx="1310">
                  <c:v>0.80620599999999998</c:v>
                </c:pt>
                <c:pt idx="1311">
                  <c:v>6.5793500000000005E-2</c:v>
                </c:pt>
                <c:pt idx="1312">
                  <c:v>0.57142899999999996</c:v>
                </c:pt>
                <c:pt idx="1313">
                  <c:v>0.87749100000000002</c:v>
                </c:pt>
                <c:pt idx="1314">
                  <c:v>0.89876</c:v>
                </c:pt>
                <c:pt idx="1315">
                  <c:v>0.82814600000000005</c:v>
                </c:pt>
                <c:pt idx="1316">
                  <c:v>0.38290800000000003</c:v>
                </c:pt>
                <c:pt idx="1317">
                  <c:v>0.15581100000000001</c:v>
                </c:pt>
                <c:pt idx="1318">
                  <c:v>0.68032000000000004</c:v>
                </c:pt>
                <c:pt idx="1319">
                  <c:v>0.150865</c:v>
                </c:pt>
                <c:pt idx="1320">
                  <c:v>0.46021000000000001</c:v>
                </c:pt>
                <c:pt idx="1321">
                  <c:v>0.57255599999999995</c:v>
                </c:pt>
                <c:pt idx="1322">
                  <c:v>9.0551099999999995E-2</c:v>
                </c:pt>
                <c:pt idx="1323">
                  <c:v>0.248977</c:v>
                </c:pt>
                <c:pt idx="1324">
                  <c:v>0.94254800000000005</c:v>
                </c:pt>
                <c:pt idx="1325">
                  <c:v>0.243616</c:v>
                </c:pt>
                <c:pt idx="1326">
                  <c:v>0.43424400000000002</c:v>
                </c:pt>
                <c:pt idx="1327">
                  <c:v>0.46826000000000001</c:v>
                </c:pt>
                <c:pt idx="1328">
                  <c:v>6.8996699999999994E-2</c:v>
                </c:pt>
                <c:pt idx="1329">
                  <c:v>0.12024</c:v>
                </c:pt>
                <c:pt idx="1330">
                  <c:v>0.48338500000000001</c:v>
                </c:pt>
                <c:pt idx="1331">
                  <c:v>9.3369800000000003E-2</c:v>
                </c:pt>
                <c:pt idx="1332">
                  <c:v>8.2437099999999999E-2</c:v>
                </c:pt>
                <c:pt idx="1333">
                  <c:v>0.22758500000000001</c:v>
                </c:pt>
                <c:pt idx="1334">
                  <c:v>0.61755800000000005</c:v>
                </c:pt>
                <c:pt idx="1335">
                  <c:v>0.25412699999999999</c:v>
                </c:pt>
                <c:pt idx="1336">
                  <c:v>0.46959400000000001</c:v>
                </c:pt>
                <c:pt idx="1337">
                  <c:v>0.47950100000000001</c:v>
                </c:pt>
                <c:pt idx="1338">
                  <c:v>0.80741200000000002</c:v>
                </c:pt>
                <c:pt idx="1339">
                  <c:v>0.333818</c:v>
                </c:pt>
                <c:pt idx="1340">
                  <c:v>0.20636099999999999</c:v>
                </c:pt>
                <c:pt idx="1341">
                  <c:v>0.18488199999999999</c:v>
                </c:pt>
                <c:pt idx="1342">
                  <c:v>0.26890500000000001</c:v>
                </c:pt>
                <c:pt idx="1343">
                  <c:v>0.26724399999999998</c:v>
                </c:pt>
                <c:pt idx="1344">
                  <c:v>0.39355099999999998</c:v>
                </c:pt>
                <c:pt idx="1345">
                  <c:v>0.40925800000000001</c:v>
                </c:pt>
                <c:pt idx="1346">
                  <c:v>0.317801</c:v>
                </c:pt>
                <c:pt idx="1347">
                  <c:v>0.57593300000000003</c:v>
                </c:pt>
                <c:pt idx="1348">
                  <c:v>0.25670500000000002</c:v>
                </c:pt>
                <c:pt idx="1349">
                  <c:v>0.263569</c:v>
                </c:pt>
                <c:pt idx="1350">
                  <c:v>0.87153499999999995</c:v>
                </c:pt>
                <c:pt idx="1351">
                  <c:v>0.31241200000000002</c:v>
                </c:pt>
                <c:pt idx="1352">
                  <c:v>5.8134400000000003E-2</c:v>
                </c:pt>
                <c:pt idx="1353">
                  <c:v>0.62753199999999998</c:v>
                </c:pt>
                <c:pt idx="1354">
                  <c:v>0.20219300000000001</c:v>
                </c:pt>
                <c:pt idx="1355">
                  <c:v>0.413439</c:v>
                </c:pt>
                <c:pt idx="1356">
                  <c:v>0.27537600000000001</c:v>
                </c:pt>
                <c:pt idx="1357">
                  <c:v>0.28134500000000001</c:v>
                </c:pt>
                <c:pt idx="1358">
                  <c:v>0.24251700000000001</c:v>
                </c:pt>
                <c:pt idx="1359">
                  <c:v>0.27190700000000001</c:v>
                </c:pt>
                <c:pt idx="1360">
                  <c:v>0.61149100000000001</c:v>
                </c:pt>
                <c:pt idx="1361">
                  <c:v>0.29167700000000002</c:v>
                </c:pt>
                <c:pt idx="1362">
                  <c:v>0.478607</c:v>
                </c:pt>
                <c:pt idx="1363">
                  <c:v>0.57928199999999996</c:v>
                </c:pt>
                <c:pt idx="1364">
                  <c:v>0.173489</c:v>
                </c:pt>
                <c:pt idx="1365">
                  <c:v>0.78248700000000004</c:v>
                </c:pt>
                <c:pt idx="1366">
                  <c:v>0.64254800000000001</c:v>
                </c:pt>
                <c:pt idx="1367">
                  <c:v>0.984294</c:v>
                </c:pt>
                <c:pt idx="1368">
                  <c:v>0.984294</c:v>
                </c:pt>
                <c:pt idx="1369">
                  <c:v>0.92292700000000005</c:v>
                </c:pt>
                <c:pt idx="1370">
                  <c:v>0.94291499999999995</c:v>
                </c:pt>
                <c:pt idx="1371">
                  <c:v>0.20772499999999999</c:v>
                </c:pt>
                <c:pt idx="1372">
                  <c:v>1.4685E-2</c:v>
                </c:pt>
                <c:pt idx="1373">
                  <c:v>1.4685E-2</c:v>
                </c:pt>
                <c:pt idx="1374">
                  <c:v>0.27355499999999999</c:v>
                </c:pt>
                <c:pt idx="1375">
                  <c:v>0.66978800000000005</c:v>
                </c:pt>
                <c:pt idx="1376">
                  <c:v>5.3152900000000003E-2</c:v>
                </c:pt>
                <c:pt idx="1377">
                  <c:v>0.381409</c:v>
                </c:pt>
                <c:pt idx="1378">
                  <c:v>0.14979899999999999</c:v>
                </c:pt>
                <c:pt idx="1379">
                  <c:v>0.86053199999999996</c:v>
                </c:pt>
                <c:pt idx="1380">
                  <c:v>0.21508099999999999</c:v>
                </c:pt>
                <c:pt idx="1381">
                  <c:v>0.275113</c:v>
                </c:pt>
                <c:pt idx="1382">
                  <c:v>3.5371800000000002E-2</c:v>
                </c:pt>
                <c:pt idx="1383">
                  <c:v>0.73371399999999998</c:v>
                </c:pt>
                <c:pt idx="1384">
                  <c:v>0.47293400000000002</c:v>
                </c:pt>
                <c:pt idx="1385">
                  <c:v>0.14719499999999999</c:v>
                </c:pt>
                <c:pt idx="1386">
                  <c:v>0.28422500000000001</c:v>
                </c:pt>
                <c:pt idx="1387">
                  <c:v>0.169095</c:v>
                </c:pt>
                <c:pt idx="1388">
                  <c:v>0.69439099999999998</c:v>
                </c:pt>
                <c:pt idx="1389">
                  <c:v>6.90138E-2</c:v>
                </c:pt>
                <c:pt idx="1390">
                  <c:v>0.57947700000000002</c:v>
                </c:pt>
                <c:pt idx="1391">
                  <c:v>0.47763499999999998</c:v>
                </c:pt>
                <c:pt idx="1392">
                  <c:v>0.21038699999999999</c:v>
                </c:pt>
                <c:pt idx="1393">
                  <c:v>4.7042E-2</c:v>
                </c:pt>
                <c:pt idx="1394">
                  <c:v>0.26118999999999998</c:v>
                </c:pt>
                <c:pt idx="1395">
                  <c:v>0.74344900000000003</c:v>
                </c:pt>
                <c:pt idx="1396">
                  <c:v>0.24546999999999999</c:v>
                </c:pt>
                <c:pt idx="1397">
                  <c:v>0.27147700000000002</c:v>
                </c:pt>
                <c:pt idx="1398">
                  <c:v>0.33345399999999997</c:v>
                </c:pt>
                <c:pt idx="1399">
                  <c:v>5.7362300000000001E-3</c:v>
                </c:pt>
                <c:pt idx="1400">
                  <c:v>0.45253300000000002</c:v>
                </c:pt>
                <c:pt idx="1401">
                  <c:v>0.22425700000000001</c:v>
                </c:pt>
                <c:pt idx="1402">
                  <c:v>0.243589</c:v>
                </c:pt>
                <c:pt idx="1403">
                  <c:v>0.38866600000000001</c:v>
                </c:pt>
                <c:pt idx="1404">
                  <c:v>8.6069599999999996E-2</c:v>
                </c:pt>
                <c:pt idx="1405">
                  <c:v>0.17400299999999999</c:v>
                </c:pt>
                <c:pt idx="1406">
                  <c:v>0.61148100000000005</c:v>
                </c:pt>
                <c:pt idx="1407">
                  <c:v>0.19806799999999999</c:v>
                </c:pt>
                <c:pt idx="1408">
                  <c:v>0.57620400000000005</c:v>
                </c:pt>
                <c:pt idx="1409">
                  <c:v>0.13059799999999999</c:v>
                </c:pt>
                <c:pt idx="1410">
                  <c:v>0.51424899999999996</c:v>
                </c:pt>
                <c:pt idx="1411">
                  <c:v>0.53335900000000003</c:v>
                </c:pt>
                <c:pt idx="1412">
                  <c:v>0.20544299999999999</c:v>
                </c:pt>
                <c:pt idx="1413">
                  <c:v>0.85089199999999998</c:v>
                </c:pt>
                <c:pt idx="1414">
                  <c:v>0.37398799999999999</c:v>
                </c:pt>
                <c:pt idx="1415">
                  <c:v>0.149115</c:v>
                </c:pt>
                <c:pt idx="1416">
                  <c:v>0.31138199999999999</c:v>
                </c:pt>
                <c:pt idx="1417">
                  <c:v>3.8522000000000001E-2</c:v>
                </c:pt>
                <c:pt idx="1418">
                  <c:v>0.210593</c:v>
                </c:pt>
                <c:pt idx="1419">
                  <c:v>2.0748599999999999E-2</c:v>
                </c:pt>
                <c:pt idx="1420">
                  <c:v>9.2278799999999994E-2</c:v>
                </c:pt>
                <c:pt idx="1421">
                  <c:v>0.353717</c:v>
                </c:pt>
                <c:pt idx="1422">
                  <c:v>0.52003699999999997</c:v>
                </c:pt>
                <c:pt idx="1423">
                  <c:v>0.20838899999999999</c:v>
                </c:pt>
                <c:pt idx="1424">
                  <c:v>8.1041299999999997E-2</c:v>
                </c:pt>
                <c:pt idx="1425">
                  <c:v>0.351267</c:v>
                </c:pt>
                <c:pt idx="1426">
                  <c:v>0.18818299999999999</c:v>
                </c:pt>
                <c:pt idx="1427">
                  <c:v>0.86793299999999995</c:v>
                </c:pt>
                <c:pt idx="1428">
                  <c:v>0.186057</c:v>
                </c:pt>
                <c:pt idx="1429">
                  <c:v>0.11625199999999999</c:v>
                </c:pt>
                <c:pt idx="1430">
                  <c:v>0.226602</c:v>
                </c:pt>
                <c:pt idx="1431">
                  <c:v>0.33277899999999999</c:v>
                </c:pt>
                <c:pt idx="1432">
                  <c:v>0.11006299999999999</c:v>
                </c:pt>
                <c:pt idx="1433">
                  <c:v>0.22394800000000001</c:v>
                </c:pt>
                <c:pt idx="1434">
                  <c:v>0.69348799999999999</c:v>
                </c:pt>
                <c:pt idx="1435">
                  <c:v>6.0516100000000003E-2</c:v>
                </c:pt>
                <c:pt idx="1436">
                  <c:v>9.7349199999999997E-2</c:v>
                </c:pt>
                <c:pt idx="1437">
                  <c:v>0.39524599999999999</c:v>
                </c:pt>
                <c:pt idx="1438">
                  <c:v>4.8734899999999998E-2</c:v>
                </c:pt>
                <c:pt idx="1439">
                  <c:v>0.25438</c:v>
                </c:pt>
                <c:pt idx="1440">
                  <c:v>0.10864600000000001</c:v>
                </c:pt>
                <c:pt idx="1441">
                  <c:v>0.415159</c:v>
                </c:pt>
                <c:pt idx="1442">
                  <c:v>0.34415099999999998</c:v>
                </c:pt>
                <c:pt idx="1443">
                  <c:v>0.303811</c:v>
                </c:pt>
                <c:pt idx="1444">
                  <c:v>0.26056099999999999</c:v>
                </c:pt>
                <c:pt idx="1445">
                  <c:v>0.23663300000000001</c:v>
                </c:pt>
                <c:pt idx="1446">
                  <c:v>0.445494</c:v>
                </c:pt>
                <c:pt idx="1447">
                  <c:v>0.231129</c:v>
                </c:pt>
                <c:pt idx="1448">
                  <c:v>0.18374399999999999</c:v>
                </c:pt>
                <c:pt idx="1449">
                  <c:v>0.14475299999999999</c:v>
                </c:pt>
                <c:pt idx="1450">
                  <c:v>4.2413300000000001E-2</c:v>
                </c:pt>
                <c:pt idx="1451">
                  <c:v>0.10098799999999999</c:v>
                </c:pt>
                <c:pt idx="1452">
                  <c:v>0.161052</c:v>
                </c:pt>
                <c:pt idx="1453">
                  <c:v>0.35234300000000002</c:v>
                </c:pt>
                <c:pt idx="1454">
                  <c:v>0.60553500000000005</c:v>
                </c:pt>
                <c:pt idx="1455">
                  <c:v>0.24171000000000001</c:v>
                </c:pt>
                <c:pt idx="1456">
                  <c:v>0.16735</c:v>
                </c:pt>
                <c:pt idx="1457">
                  <c:v>0.20646900000000001</c:v>
                </c:pt>
                <c:pt idx="1458">
                  <c:v>0.20483000000000001</c:v>
                </c:pt>
                <c:pt idx="1459">
                  <c:v>0.30982999999999999</c:v>
                </c:pt>
                <c:pt idx="1460">
                  <c:v>0.38788299999999998</c:v>
                </c:pt>
                <c:pt idx="1461">
                  <c:v>6.2992800000000002E-2</c:v>
                </c:pt>
                <c:pt idx="1462">
                  <c:v>8.4087800000000004E-2</c:v>
                </c:pt>
                <c:pt idx="1463">
                  <c:v>0.26087700000000003</c:v>
                </c:pt>
                <c:pt idx="1464">
                  <c:v>9.1697299999999995E-2</c:v>
                </c:pt>
                <c:pt idx="1465">
                  <c:v>7.7346300000000007E-2</c:v>
                </c:pt>
                <c:pt idx="1466">
                  <c:v>5.6602300000000001E-2</c:v>
                </c:pt>
                <c:pt idx="1467">
                  <c:v>0.40648200000000001</c:v>
                </c:pt>
                <c:pt idx="1468">
                  <c:v>0.31853399999999998</c:v>
                </c:pt>
                <c:pt idx="1469">
                  <c:v>6.5378400000000003E-2</c:v>
                </c:pt>
                <c:pt idx="1470">
                  <c:v>0.20470099999999999</c:v>
                </c:pt>
                <c:pt idx="1471">
                  <c:v>0.30276799999999998</c:v>
                </c:pt>
                <c:pt idx="1472">
                  <c:v>0.115256</c:v>
                </c:pt>
                <c:pt idx="1473">
                  <c:v>0.81613999999999998</c:v>
                </c:pt>
                <c:pt idx="1474">
                  <c:v>0.26664599999999999</c:v>
                </c:pt>
                <c:pt idx="1475">
                  <c:v>0.26664599999999999</c:v>
                </c:pt>
                <c:pt idx="1476">
                  <c:v>0.328934</c:v>
                </c:pt>
                <c:pt idx="1477">
                  <c:v>0.383156</c:v>
                </c:pt>
                <c:pt idx="1478">
                  <c:v>2.4021500000000001E-2</c:v>
                </c:pt>
                <c:pt idx="1479">
                  <c:v>6.7732299999999995E-2</c:v>
                </c:pt>
                <c:pt idx="1480">
                  <c:v>0.22051100000000001</c:v>
                </c:pt>
                <c:pt idx="1481">
                  <c:v>0.37817800000000001</c:v>
                </c:pt>
                <c:pt idx="1482">
                  <c:v>0.28986499999999998</c:v>
                </c:pt>
                <c:pt idx="1483">
                  <c:v>0.34191199999999999</c:v>
                </c:pt>
                <c:pt idx="1484">
                  <c:v>0.335704</c:v>
                </c:pt>
                <c:pt idx="1485">
                  <c:v>0.70042099999999996</c:v>
                </c:pt>
                <c:pt idx="1486">
                  <c:v>0.13383700000000001</c:v>
                </c:pt>
                <c:pt idx="1487">
                  <c:v>0.45329900000000001</c:v>
                </c:pt>
                <c:pt idx="1488">
                  <c:v>7.5393000000000002E-2</c:v>
                </c:pt>
                <c:pt idx="1489">
                  <c:v>0.46390799999999999</c:v>
                </c:pt>
                <c:pt idx="1490">
                  <c:v>0.46390799999999999</c:v>
                </c:pt>
                <c:pt idx="1491">
                  <c:v>0.96455900000000006</c:v>
                </c:pt>
                <c:pt idx="1492">
                  <c:v>0.25058000000000002</c:v>
                </c:pt>
                <c:pt idx="1493">
                  <c:v>9.6072799999999993E-3</c:v>
                </c:pt>
                <c:pt idx="1494">
                  <c:v>0.21552399999999999</c:v>
                </c:pt>
                <c:pt idx="1495">
                  <c:v>0.51554299999999997</c:v>
                </c:pt>
                <c:pt idx="1496">
                  <c:v>0.11360099999999999</c:v>
                </c:pt>
                <c:pt idx="1497">
                  <c:v>5.5830299999999999E-2</c:v>
                </c:pt>
                <c:pt idx="1498">
                  <c:v>2.5872200000000001E-2</c:v>
                </c:pt>
                <c:pt idx="1499">
                  <c:v>2.5872200000000001E-2</c:v>
                </c:pt>
                <c:pt idx="1500">
                  <c:v>0.49992300000000001</c:v>
                </c:pt>
                <c:pt idx="1501">
                  <c:v>0.47139300000000001</c:v>
                </c:pt>
                <c:pt idx="1502">
                  <c:v>0.341866</c:v>
                </c:pt>
                <c:pt idx="1503">
                  <c:v>0.2445</c:v>
                </c:pt>
                <c:pt idx="1504">
                  <c:v>0.343613</c:v>
                </c:pt>
                <c:pt idx="1505">
                  <c:v>1</c:v>
                </c:pt>
                <c:pt idx="1506">
                  <c:v>1</c:v>
                </c:pt>
                <c:pt idx="1507">
                  <c:v>1</c:v>
                </c:pt>
                <c:pt idx="1508">
                  <c:v>1</c:v>
                </c:pt>
                <c:pt idx="1509">
                  <c:v>1</c:v>
                </c:pt>
                <c:pt idx="1510">
                  <c:v>1</c:v>
                </c:pt>
                <c:pt idx="1511">
                  <c:v>0.32322000000000001</c:v>
                </c:pt>
                <c:pt idx="1512">
                  <c:v>0.32322000000000001</c:v>
                </c:pt>
                <c:pt idx="1513">
                  <c:v>0.32322000000000001</c:v>
                </c:pt>
                <c:pt idx="1514">
                  <c:v>0.32322000000000001</c:v>
                </c:pt>
                <c:pt idx="1515">
                  <c:v>0.32322000000000001</c:v>
                </c:pt>
                <c:pt idx="1516">
                  <c:v>0.34246100000000002</c:v>
                </c:pt>
                <c:pt idx="1517">
                  <c:v>0.55313800000000002</c:v>
                </c:pt>
                <c:pt idx="1518">
                  <c:v>0.138539</c:v>
                </c:pt>
                <c:pt idx="1519">
                  <c:v>0.18535099999999999</c:v>
                </c:pt>
                <c:pt idx="1520">
                  <c:v>0.33560800000000002</c:v>
                </c:pt>
                <c:pt idx="1521">
                  <c:v>0.103066</c:v>
                </c:pt>
                <c:pt idx="1522">
                  <c:v>0.16894200000000001</c:v>
                </c:pt>
                <c:pt idx="1523">
                  <c:v>0.23963499999999999</c:v>
                </c:pt>
                <c:pt idx="1524">
                  <c:v>0.75137500000000002</c:v>
                </c:pt>
                <c:pt idx="1525">
                  <c:v>0.27639000000000002</c:v>
                </c:pt>
                <c:pt idx="1526">
                  <c:v>3.3377299999999999E-2</c:v>
                </c:pt>
                <c:pt idx="1527">
                  <c:v>0.47979899999999998</c:v>
                </c:pt>
                <c:pt idx="1528">
                  <c:v>0.170709</c:v>
                </c:pt>
                <c:pt idx="1529">
                  <c:v>0.52269900000000002</c:v>
                </c:pt>
                <c:pt idx="1530">
                  <c:v>7.1348400000000006E-2</c:v>
                </c:pt>
                <c:pt idx="1531">
                  <c:v>0.310359</c:v>
                </c:pt>
                <c:pt idx="1532">
                  <c:v>0.264876</c:v>
                </c:pt>
                <c:pt idx="1533">
                  <c:v>0.69836399999999998</c:v>
                </c:pt>
                <c:pt idx="1534">
                  <c:v>0.122862</c:v>
                </c:pt>
                <c:pt idx="1535">
                  <c:v>0.16111600000000001</c:v>
                </c:pt>
                <c:pt idx="1536">
                  <c:v>0.47964699999999999</c:v>
                </c:pt>
                <c:pt idx="1537">
                  <c:v>0.54059699999999999</c:v>
                </c:pt>
                <c:pt idx="1538">
                  <c:v>0.78462799999999999</c:v>
                </c:pt>
                <c:pt idx="1539">
                  <c:v>0.255743</c:v>
                </c:pt>
                <c:pt idx="1540">
                  <c:v>0.344999</c:v>
                </c:pt>
                <c:pt idx="1541">
                  <c:v>0.58117200000000002</c:v>
                </c:pt>
                <c:pt idx="1542">
                  <c:v>0.60489000000000004</c:v>
                </c:pt>
                <c:pt idx="1543">
                  <c:v>0.51391299999999995</c:v>
                </c:pt>
                <c:pt idx="1544">
                  <c:v>0.51391299999999995</c:v>
                </c:pt>
                <c:pt idx="1545">
                  <c:v>0.46411200000000002</c:v>
                </c:pt>
                <c:pt idx="1546">
                  <c:v>0.893007</c:v>
                </c:pt>
                <c:pt idx="1547">
                  <c:v>0.45760200000000001</c:v>
                </c:pt>
                <c:pt idx="1548">
                  <c:v>0.96904900000000005</c:v>
                </c:pt>
                <c:pt idx="1549">
                  <c:v>0.852078</c:v>
                </c:pt>
                <c:pt idx="1550">
                  <c:v>0.74429400000000001</c:v>
                </c:pt>
                <c:pt idx="1551">
                  <c:v>0.82791899999999996</c:v>
                </c:pt>
                <c:pt idx="1552">
                  <c:v>0.80270399999999997</c:v>
                </c:pt>
                <c:pt idx="1553">
                  <c:v>0.87546999999999997</c:v>
                </c:pt>
                <c:pt idx="1554">
                  <c:v>0.98724100000000004</c:v>
                </c:pt>
                <c:pt idx="1555">
                  <c:v>0.61074700000000004</c:v>
                </c:pt>
                <c:pt idx="1556">
                  <c:v>0.37597900000000001</c:v>
                </c:pt>
                <c:pt idx="1557">
                  <c:v>0.824936</c:v>
                </c:pt>
                <c:pt idx="1558">
                  <c:v>0.60777700000000001</c:v>
                </c:pt>
                <c:pt idx="1559">
                  <c:v>0.88207100000000005</c:v>
                </c:pt>
                <c:pt idx="1560">
                  <c:v>0.84985599999999994</c:v>
                </c:pt>
                <c:pt idx="1561">
                  <c:v>0.92814600000000003</c:v>
                </c:pt>
                <c:pt idx="1562">
                  <c:v>0.91562900000000003</c:v>
                </c:pt>
                <c:pt idx="1563">
                  <c:v>0.476406</c:v>
                </c:pt>
                <c:pt idx="1564">
                  <c:v>0.68232300000000001</c:v>
                </c:pt>
                <c:pt idx="1565">
                  <c:v>5.2248200000000002E-2</c:v>
                </c:pt>
                <c:pt idx="1566">
                  <c:v>0.90112199999999998</c:v>
                </c:pt>
                <c:pt idx="1567">
                  <c:v>0.53051099999999995</c:v>
                </c:pt>
                <c:pt idx="1568">
                  <c:v>0.187024</c:v>
                </c:pt>
                <c:pt idx="1569">
                  <c:v>0.62781799999999999</c:v>
                </c:pt>
                <c:pt idx="1570">
                  <c:v>0.20630599999999999</c:v>
                </c:pt>
                <c:pt idx="1571">
                  <c:v>3.8120300000000003E-2</c:v>
                </c:pt>
                <c:pt idx="1572">
                  <c:v>0.18043600000000001</c:v>
                </c:pt>
                <c:pt idx="1573">
                  <c:v>0.58833500000000005</c:v>
                </c:pt>
                <c:pt idx="1574">
                  <c:v>0.73800699999999997</c:v>
                </c:pt>
                <c:pt idx="1575">
                  <c:v>0.85788399999999998</c:v>
                </c:pt>
                <c:pt idx="1576">
                  <c:v>0.61986399999999997</c:v>
                </c:pt>
                <c:pt idx="1577">
                  <c:v>6.00662E-2</c:v>
                </c:pt>
                <c:pt idx="1578">
                  <c:v>6.5146300000000004E-2</c:v>
                </c:pt>
                <c:pt idx="1579">
                  <c:v>0.50575000000000003</c:v>
                </c:pt>
                <c:pt idx="1580">
                  <c:v>0.41641899999999998</c:v>
                </c:pt>
                <c:pt idx="1581">
                  <c:v>0.52871800000000002</c:v>
                </c:pt>
                <c:pt idx="1582">
                  <c:v>0.48338500000000001</c:v>
                </c:pt>
                <c:pt idx="1583">
                  <c:v>0.185751</c:v>
                </c:pt>
                <c:pt idx="1584">
                  <c:v>0.351269</c:v>
                </c:pt>
                <c:pt idx="1585">
                  <c:v>0.451797</c:v>
                </c:pt>
                <c:pt idx="1586">
                  <c:v>0.37240400000000001</c:v>
                </c:pt>
                <c:pt idx="1587">
                  <c:v>0.38073099999999999</c:v>
                </c:pt>
                <c:pt idx="1588">
                  <c:v>0.243008</c:v>
                </c:pt>
                <c:pt idx="1589">
                  <c:v>0.11523600000000001</c:v>
                </c:pt>
                <c:pt idx="1590">
                  <c:v>0.76051400000000002</c:v>
                </c:pt>
                <c:pt idx="1591">
                  <c:v>5.8136599999999997E-2</c:v>
                </c:pt>
                <c:pt idx="1592">
                  <c:v>0.23971500000000001</c:v>
                </c:pt>
                <c:pt idx="1593">
                  <c:v>4.3668100000000001E-2</c:v>
                </c:pt>
                <c:pt idx="1594">
                  <c:v>0.46312500000000001</c:v>
                </c:pt>
                <c:pt idx="1595">
                  <c:v>0.27282699999999999</c:v>
                </c:pt>
                <c:pt idx="1596">
                  <c:v>0.95548200000000005</c:v>
                </c:pt>
                <c:pt idx="1597">
                  <c:v>0.16042100000000001</c:v>
                </c:pt>
                <c:pt idx="1598">
                  <c:v>0.62695800000000002</c:v>
                </c:pt>
                <c:pt idx="1599">
                  <c:v>0.24127999999999999</c:v>
                </c:pt>
                <c:pt idx="1600">
                  <c:v>0.208812</c:v>
                </c:pt>
                <c:pt idx="1601">
                  <c:v>0.53447699999999998</c:v>
                </c:pt>
                <c:pt idx="1602">
                  <c:v>0.210981</c:v>
                </c:pt>
                <c:pt idx="1603">
                  <c:v>0.44811699999999999</c:v>
                </c:pt>
                <c:pt idx="1604">
                  <c:v>0.158633</c:v>
                </c:pt>
                <c:pt idx="1605">
                  <c:v>0.83168699999999995</c:v>
                </c:pt>
                <c:pt idx="1606">
                  <c:v>0.74271699999999996</c:v>
                </c:pt>
                <c:pt idx="1607">
                  <c:v>0.33333299999999999</c:v>
                </c:pt>
                <c:pt idx="1608">
                  <c:v>0.45606799999999997</c:v>
                </c:pt>
                <c:pt idx="1609">
                  <c:v>0.83426699999999998</c:v>
                </c:pt>
                <c:pt idx="1610">
                  <c:v>0.81995399999999996</c:v>
                </c:pt>
                <c:pt idx="1611">
                  <c:v>0.85445499999999996</c:v>
                </c:pt>
                <c:pt idx="1612">
                  <c:v>0.79264400000000002</c:v>
                </c:pt>
                <c:pt idx="1613">
                  <c:v>0.72864899999999999</c:v>
                </c:pt>
                <c:pt idx="1614">
                  <c:v>0.39837099999999998</c:v>
                </c:pt>
                <c:pt idx="1615">
                  <c:v>0.56811599999999995</c:v>
                </c:pt>
                <c:pt idx="1616">
                  <c:v>6.8292400000000003E-2</c:v>
                </c:pt>
                <c:pt idx="1617">
                  <c:v>0.60615799999999997</c:v>
                </c:pt>
                <c:pt idx="1618">
                  <c:v>7.5734099999999999E-2</c:v>
                </c:pt>
                <c:pt idx="1619">
                  <c:v>0.247588</c:v>
                </c:pt>
                <c:pt idx="1620">
                  <c:v>0.14013600000000001</c:v>
                </c:pt>
                <c:pt idx="1621">
                  <c:v>0.72789899999999996</c:v>
                </c:pt>
                <c:pt idx="1622">
                  <c:v>2.8879499999999998E-3</c:v>
                </c:pt>
                <c:pt idx="1623">
                  <c:v>0.53117800000000004</c:v>
                </c:pt>
                <c:pt idx="1624">
                  <c:v>6.6337199999999999E-2</c:v>
                </c:pt>
                <c:pt idx="1625">
                  <c:v>0.63943099999999997</c:v>
                </c:pt>
                <c:pt idx="1626">
                  <c:v>0.52354199999999995</c:v>
                </c:pt>
                <c:pt idx="1627">
                  <c:v>0.37021100000000001</c:v>
                </c:pt>
                <c:pt idx="1628">
                  <c:v>0.98894099999999996</c:v>
                </c:pt>
                <c:pt idx="1629">
                  <c:v>0.98190100000000002</c:v>
                </c:pt>
                <c:pt idx="1630">
                  <c:v>0.37832399999999999</c:v>
                </c:pt>
                <c:pt idx="1631">
                  <c:v>0.89432100000000003</c:v>
                </c:pt>
                <c:pt idx="1632">
                  <c:v>0.977379</c:v>
                </c:pt>
                <c:pt idx="1633">
                  <c:v>0.56343200000000004</c:v>
                </c:pt>
                <c:pt idx="1634">
                  <c:v>0.96983200000000003</c:v>
                </c:pt>
                <c:pt idx="1635">
                  <c:v>4.5741900000000002E-2</c:v>
                </c:pt>
                <c:pt idx="1636">
                  <c:v>0.27587800000000001</c:v>
                </c:pt>
                <c:pt idx="1637">
                  <c:v>0.161302</c:v>
                </c:pt>
                <c:pt idx="1638">
                  <c:v>0.29598799999999997</c:v>
                </c:pt>
                <c:pt idx="1639">
                  <c:v>0.13655300000000001</c:v>
                </c:pt>
                <c:pt idx="1640">
                  <c:v>0.37426999999999999</c:v>
                </c:pt>
                <c:pt idx="1641">
                  <c:v>0.85793600000000003</c:v>
                </c:pt>
                <c:pt idx="1642">
                  <c:v>0.45791900000000002</c:v>
                </c:pt>
                <c:pt idx="1643">
                  <c:v>0.86826000000000003</c:v>
                </c:pt>
                <c:pt idx="1644">
                  <c:v>0.85875000000000001</c:v>
                </c:pt>
                <c:pt idx="1645">
                  <c:v>0.93210800000000005</c:v>
                </c:pt>
                <c:pt idx="1646">
                  <c:v>0.15865199999999999</c:v>
                </c:pt>
                <c:pt idx="1647">
                  <c:v>0.25438</c:v>
                </c:pt>
                <c:pt idx="1648">
                  <c:v>0.13713600000000001</c:v>
                </c:pt>
                <c:pt idx="1649">
                  <c:v>0.379805</c:v>
                </c:pt>
                <c:pt idx="1650">
                  <c:v>0.27845199999999998</c:v>
                </c:pt>
                <c:pt idx="1651">
                  <c:v>0.77578400000000003</c:v>
                </c:pt>
                <c:pt idx="1652">
                  <c:v>0.76283199999999995</c:v>
                </c:pt>
                <c:pt idx="1653">
                  <c:v>0.70734900000000001</c:v>
                </c:pt>
                <c:pt idx="1654">
                  <c:v>0.48651499999999998</c:v>
                </c:pt>
                <c:pt idx="1655">
                  <c:v>0.118656</c:v>
                </c:pt>
                <c:pt idx="1656">
                  <c:v>0.16111600000000001</c:v>
                </c:pt>
                <c:pt idx="1657">
                  <c:v>0.29263499999999998</c:v>
                </c:pt>
                <c:pt idx="1658">
                  <c:v>0.25997500000000001</c:v>
                </c:pt>
                <c:pt idx="1659">
                  <c:v>0.43668699999999999</c:v>
                </c:pt>
                <c:pt idx="1660">
                  <c:v>0.21122199999999999</c:v>
                </c:pt>
                <c:pt idx="1661">
                  <c:v>2.0140499999999999E-2</c:v>
                </c:pt>
                <c:pt idx="1662">
                  <c:v>0.22384200000000001</c:v>
                </c:pt>
                <c:pt idx="1663">
                  <c:v>8.6828199999999994E-2</c:v>
                </c:pt>
                <c:pt idx="1664">
                  <c:v>5.3814099999999997E-2</c:v>
                </c:pt>
                <c:pt idx="1665">
                  <c:v>0.58353600000000005</c:v>
                </c:pt>
                <c:pt idx="1666">
                  <c:v>0.49968299999999999</c:v>
                </c:pt>
                <c:pt idx="1667">
                  <c:v>2.71805E-2</c:v>
                </c:pt>
                <c:pt idx="1668">
                  <c:v>0.69505300000000003</c:v>
                </c:pt>
                <c:pt idx="1669">
                  <c:v>0.34837299999999999</c:v>
                </c:pt>
                <c:pt idx="1670">
                  <c:v>0.218614</c:v>
                </c:pt>
                <c:pt idx="1671">
                  <c:v>0.15617900000000001</c:v>
                </c:pt>
                <c:pt idx="1672">
                  <c:v>0.151282</c:v>
                </c:pt>
                <c:pt idx="1673">
                  <c:v>0.14308999999999999</c:v>
                </c:pt>
                <c:pt idx="1674">
                  <c:v>0.674126</c:v>
                </c:pt>
                <c:pt idx="1675">
                  <c:v>0.53440200000000004</c:v>
                </c:pt>
                <c:pt idx="1676">
                  <c:v>0.125667</c:v>
                </c:pt>
                <c:pt idx="1677">
                  <c:v>0.35081299999999999</c:v>
                </c:pt>
                <c:pt idx="1678">
                  <c:v>0.94601000000000002</c:v>
                </c:pt>
                <c:pt idx="1679">
                  <c:v>0.58055500000000004</c:v>
                </c:pt>
                <c:pt idx="1680">
                  <c:v>2.9050400000000001E-2</c:v>
                </c:pt>
                <c:pt idx="1681">
                  <c:v>0.97326000000000001</c:v>
                </c:pt>
                <c:pt idx="1682">
                  <c:v>0.37824099999999999</c:v>
                </c:pt>
                <c:pt idx="1683">
                  <c:v>1.84671E-2</c:v>
                </c:pt>
                <c:pt idx="1684">
                  <c:v>0.31282799999999999</c:v>
                </c:pt>
                <c:pt idx="1685">
                  <c:v>0.28522700000000001</c:v>
                </c:pt>
                <c:pt idx="1686">
                  <c:v>0.34629100000000002</c:v>
                </c:pt>
                <c:pt idx="1687">
                  <c:v>0.22939200000000001</c:v>
                </c:pt>
                <c:pt idx="1688">
                  <c:v>0.77273800000000004</c:v>
                </c:pt>
                <c:pt idx="1689">
                  <c:v>1.18266E-2</c:v>
                </c:pt>
                <c:pt idx="1690">
                  <c:v>2.1641000000000001E-2</c:v>
                </c:pt>
                <c:pt idx="1691">
                  <c:v>0.87602500000000005</c:v>
                </c:pt>
                <c:pt idx="1692">
                  <c:v>1.46251E-2</c:v>
                </c:pt>
                <c:pt idx="1693">
                  <c:v>0.12198100000000001</c:v>
                </c:pt>
                <c:pt idx="1694">
                  <c:v>4.8710400000000001E-2</c:v>
                </c:pt>
                <c:pt idx="1695">
                  <c:v>0.45044499999999998</c:v>
                </c:pt>
                <c:pt idx="1696">
                  <c:v>0.68739600000000001</c:v>
                </c:pt>
                <c:pt idx="1697">
                  <c:v>0.56109699999999996</c:v>
                </c:pt>
                <c:pt idx="1698">
                  <c:v>0.345219</c:v>
                </c:pt>
                <c:pt idx="1699">
                  <c:v>0.91856800000000005</c:v>
                </c:pt>
                <c:pt idx="1700">
                  <c:v>0.59438400000000002</c:v>
                </c:pt>
                <c:pt idx="1701">
                  <c:v>0.42118899999999998</c:v>
                </c:pt>
                <c:pt idx="1702">
                  <c:v>0.54305800000000004</c:v>
                </c:pt>
                <c:pt idx="1703">
                  <c:v>0.419929</c:v>
                </c:pt>
                <c:pt idx="1704">
                  <c:v>0.45652999999999999</c:v>
                </c:pt>
                <c:pt idx="1705">
                  <c:v>5.9816399999999999E-2</c:v>
                </c:pt>
                <c:pt idx="1706">
                  <c:v>0.92589399999999999</c:v>
                </c:pt>
                <c:pt idx="1707">
                  <c:v>2.45195E-2</c:v>
                </c:pt>
                <c:pt idx="1708">
                  <c:v>0.43779499999999999</c:v>
                </c:pt>
                <c:pt idx="1709">
                  <c:v>0.14946599999999999</c:v>
                </c:pt>
                <c:pt idx="1710">
                  <c:v>0.56696400000000002</c:v>
                </c:pt>
                <c:pt idx="1711">
                  <c:v>0.13000500000000001</c:v>
                </c:pt>
                <c:pt idx="1712">
                  <c:v>0.12434099999999999</c:v>
                </c:pt>
                <c:pt idx="1713">
                  <c:v>0.130631</c:v>
                </c:pt>
                <c:pt idx="1714">
                  <c:v>0.36189900000000003</c:v>
                </c:pt>
                <c:pt idx="1715">
                  <c:v>0.40407799999999999</c:v>
                </c:pt>
                <c:pt idx="1716">
                  <c:v>0.76526300000000003</c:v>
                </c:pt>
                <c:pt idx="1717">
                  <c:v>3.7447000000000001E-2</c:v>
                </c:pt>
                <c:pt idx="1718">
                  <c:v>0.32607199999999997</c:v>
                </c:pt>
                <c:pt idx="1719">
                  <c:v>2.46871E-2</c:v>
                </c:pt>
                <c:pt idx="1720">
                  <c:v>0.30984899999999999</c:v>
                </c:pt>
                <c:pt idx="1721">
                  <c:v>0.78713999999999995</c:v>
                </c:pt>
                <c:pt idx="1722">
                  <c:v>0.22914100000000001</c:v>
                </c:pt>
                <c:pt idx="1723">
                  <c:v>0.79821600000000004</c:v>
                </c:pt>
                <c:pt idx="1724">
                  <c:v>0.18820700000000001</c:v>
                </c:pt>
                <c:pt idx="1725">
                  <c:v>0.29170499999999999</c:v>
                </c:pt>
                <c:pt idx="1726">
                  <c:v>0.16459399999999999</c:v>
                </c:pt>
                <c:pt idx="1727">
                  <c:v>0.22867599999999999</c:v>
                </c:pt>
                <c:pt idx="1728">
                  <c:v>0.21857299999999999</c:v>
                </c:pt>
                <c:pt idx="1729">
                  <c:v>8.4018600000000006E-3</c:v>
                </c:pt>
                <c:pt idx="1730">
                  <c:v>0.40232600000000002</c:v>
                </c:pt>
                <c:pt idx="1731">
                  <c:v>0.52056400000000003</c:v>
                </c:pt>
                <c:pt idx="1732">
                  <c:v>0.63190100000000005</c:v>
                </c:pt>
                <c:pt idx="1733">
                  <c:v>0.55910000000000004</c:v>
                </c:pt>
                <c:pt idx="1734">
                  <c:v>0.71182299999999998</c:v>
                </c:pt>
                <c:pt idx="1735">
                  <c:v>0.209761</c:v>
                </c:pt>
                <c:pt idx="1736">
                  <c:v>0.31408199999999997</c:v>
                </c:pt>
                <c:pt idx="1737">
                  <c:v>0.67127499999999996</c:v>
                </c:pt>
                <c:pt idx="1738">
                  <c:v>0.268928</c:v>
                </c:pt>
                <c:pt idx="1739">
                  <c:v>0.18959799999999999</c:v>
                </c:pt>
                <c:pt idx="1740">
                  <c:v>0.193573</c:v>
                </c:pt>
                <c:pt idx="1741">
                  <c:v>0.29971599999999998</c:v>
                </c:pt>
                <c:pt idx="1742">
                  <c:v>0.31552999999999998</c:v>
                </c:pt>
                <c:pt idx="1743">
                  <c:v>0.45827000000000001</c:v>
                </c:pt>
                <c:pt idx="1744">
                  <c:v>0.189219</c:v>
                </c:pt>
                <c:pt idx="1745">
                  <c:v>0.18262300000000001</c:v>
                </c:pt>
                <c:pt idx="1746">
                  <c:v>0.15790899999999999</c:v>
                </c:pt>
                <c:pt idx="1747">
                  <c:v>0.10621899999999999</c:v>
                </c:pt>
                <c:pt idx="1748">
                  <c:v>0.157249</c:v>
                </c:pt>
                <c:pt idx="1749">
                  <c:v>0.11010499999999999</c:v>
                </c:pt>
                <c:pt idx="1750">
                  <c:v>0.81540699999999999</c:v>
                </c:pt>
                <c:pt idx="1751">
                  <c:v>0.33809499999999998</c:v>
                </c:pt>
                <c:pt idx="1752">
                  <c:v>0.23813999999999999</c:v>
                </c:pt>
                <c:pt idx="1753">
                  <c:v>0.146254</c:v>
                </c:pt>
                <c:pt idx="1754">
                  <c:v>0.250973</c:v>
                </c:pt>
                <c:pt idx="1755">
                  <c:v>0.19683800000000001</c:v>
                </c:pt>
                <c:pt idx="1756">
                  <c:v>0.14802599999999999</c:v>
                </c:pt>
                <c:pt idx="1757">
                  <c:v>0.64185599999999998</c:v>
                </c:pt>
                <c:pt idx="1758">
                  <c:v>0.163303</c:v>
                </c:pt>
                <c:pt idx="1759">
                  <c:v>0.53947400000000001</c:v>
                </c:pt>
                <c:pt idx="1760">
                  <c:v>7.1254399999999996E-2</c:v>
                </c:pt>
                <c:pt idx="1761">
                  <c:v>0.50600299999999998</c:v>
                </c:pt>
                <c:pt idx="1762">
                  <c:v>0.713507</c:v>
                </c:pt>
                <c:pt idx="1763">
                  <c:v>0.55521200000000004</c:v>
                </c:pt>
                <c:pt idx="1764">
                  <c:v>0.243616</c:v>
                </c:pt>
                <c:pt idx="1765">
                  <c:v>0.29149900000000001</c:v>
                </c:pt>
                <c:pt idx="1766">
                  <c:v>0.66846399999999995</c:v>
                </c:pt>
                <c:pt idx="1767">
                  <c:v>3.8493600000000003E-2</c:v>
                </c:pt>
                <c:pt idx="1768">
                  <c:v>5.7933600000000002E-2</c:v>
                </c:pt>
                <c:pt idx="1769">
                  <c:v>0.56125199999999997</c:v>
                </c:pt>
                <c:pt idx="1770">
                  <c:v>0.55191000000000001</c:v>
                </c:pt>
                <c:pt idx="1771">
                  <c:v>0.31137100000000001</c:v>
                </c:pt>
                <c:pt idx="1772">
                  <c:v>7.5277899999999995E-2</c:v>
                </c:pt>
                <c:pt idx="1773">
                  <c:v>0.146818</c:v>
                </c:pt>
                <c:pt idx="1774">
                  <c:v>0.28672599999999998</c:v>
                </c:pt>
                <c:pt idx="1775">
                  <c:v>0.83265</c:v>
                </c:pt>
                <c:pt idx="1776">
                  <c:v>0.23756099999999999</c:v>
                </c:pt>
                <c:pt idx="1777">
                  <c:v>0.17402300000000001</c:v>
                </c:pt>
                <c:pt idx="1778">
                  <c:v>0.29086899999999999</c:v>
                </c:pt>
                <c:pt idx="1779">
                  <c:v>0.93430000000000002</c:v>
                </c:pt>
                <c:pt idx="1780">
                  <c:v>0.73994800000000005</c:v>
                </c:pt>
                <c:pt idx="1781">
                  <c:v>0.27960299999999999</c:v>
                </c:pt>
                <c:pt idx="1782">
                  <c:v>0.31625199999999998</c:v>
                </c:pt>
                <c:pt idx="1783">
                  <c:v>3.6827800000000001E-2</c:v>
                </c:pt>
                <c:pt idx="1784">
                  <c:v>2.9181700000000001E-2</c:v>
                </c:pt>
                <c:pt idx="1785">
                  <c:v>0.46237</c:v>
                </c:pt>
                <c:pt idx="1786">
                  <c:v>0.26420700000000003</c:v>
                </c:pt>
                <c:pt idx="1787">
                  <c:v>9.3526999999999999E-2</c:v>
                </c:pt>
                <c:pt idx="1788">
                  <c:v>5.8062900000000001E-2</c:v>
                </c:pt>
                <c:pt idx="1789">
                  <c:v>0.11955499999999999</c:v>
                </c:pt>
                <c:pt idx="1790">
                  <c:v>0.30021599999999998</c:v>
                </c:pt>
                <c:pt idx="1791">
                  <c:v>8.35376E-3</c:v>
                </c:pt>
                <c:pt idx="1792">
                  <c:v>0.60660000000000003</c:v>
                </c:pt>
                <c:pt idx="1793">
                  <c:v>7.1364200000000003E-2</c:v>
                </c:pt>
                <c:pt idx="1794">
                  <c:v>0.18323900000000001</c:v>
                </c:pt>
                <c:pt idx="1795">
                  <c:v>0.123515</c:v>
                </c:pt>
                <c:pt idx="1796">
                  <c:v>0.636046</c:v>
                </c:pt>
                <c:pt idx="1797">
                  <c:v>8.9939400000000003E-2</c:v>
                </c:pt>
                <c:pt idx="1798">
                  <c:v>9.1320799999999994E-2</c:v>
                </c:pt>
                <c:pt idx="1799">
                  <c:v>0.56761399999999995</c:v>
                </c:pt>
                <c:pt idx="1800">
                  <c:v>4.29258E-2</c:v>
                </c:pt>
                <c:pt idx="1801">
                  <c:v>0.53506900000000002</c:v>
                </c:pt>
                <c:pt idx="1802">
                  <c:v>0.30533700000000003</c:v>
                </c:pt>
                <c:pt idx="1803">
                  <c:v>0.16226699999999999</c:v>
                </c:pt>
                <c:pt idx="1804">
                  <c:v>0.31229400000000002</c:v>
                </c:pt>
                <c:pt idx="1805">
                  <c:v>0.29451500000000003</c:v>
                </c:pt>
                <c:pt idx="1806">
                  <c:v>0.24074799999999999</c:v>
                </c:pt>
                <c:pt idx="1807">
                  <c:v>0.37120700000000001</c:v>
                </c:pt>
                <c:pt idx="1808">
                  <c:v>0.18320500000000001</c:v>
                </c:pt>
                <c:pt idx="1809">
                  <c:v>0.251747</c:v>
                </c:pt>
                <c:pt idx="1810">
                  <c:v>0.153639</c:v>
                </c:pt>
                <c:pt idx="1811">
                  <c:v>0.15253</c:v>
                </c:pt>
                <c:pt idx="1812">
                  <c:v>0.432286</c:v>
                </c:pt>
                <c:pt idx="1813">
                  <c:v>0.11430700000000001</c:v>
                </c:pt>
                <c:pt idx="1814">
                  <c:v>1.3256799999999999E-2</c:v>
                </c:pt>
                <c:pt idx="1815">
                  <c:v>0.12617300000000001</c:v>
                </c:pt>
                <c:pt idx="1816">
                  <c:v>7.1530999999999997E-2</c:v>
                </c:pt>
                <c:pt idx="1817">
                  <c:v>0.53032199999999996</c:v>
                </c:pt>
                <c:pt idx="1818">
                  <c:v>0.61269799999999996</c:v>
                </c:pt>
                <c:pt idx="1819">
                  <c:v>0.21378</c:v>
                </c:pt>
                <c:pt idx="1820">
                  <c:v>0.42449700000000001</c:v>
                </c:pt>
                <c:pt idx="1821">
                  <c:v>0.65690199999999999</c:v>
                </c:pt>
                <c:pt idx="1822">
                  <c:v>0.53297600000000001</c:v>
                </c:pt>
                <c:pt idx="1823">
                  <c:v>0.19100500000000001</c:v>
                </c:pt>
                <c:pt idx="1824">
                  <c:v>0.348883</c:v>
                </c:pt>
                <c:pt idx="1825">
                  <c:v>0.140482</c:v>
                </c:pt>
                <c:pt idx="1826">
                  <c:v>0.19486300000000001</c:v>
                </c:pt>
                <c:pt idx="1827">
                  <c:v>0.79618500000000003</c:v>
                </c:pt>
                <c:pt idx="1828">
                  <c:v>0.56345199999999995</c:v>
                </c:pt>
                <c:pt idx="1829">
                  <c:v>0.28522700000000001</c:v>
                </c:pt>
                <c:pt idx="1830">
                  <c:v>0.221308</c:v>
                </c:pt>
                <c:pt idx="1831">
                  <c:v>0.43491600000000002</c:v>
                </c:pt>
                <c:pt idx="1832">
                  <c:v>0.24576999999999999</c:v>
                </c:pt>
                <c:pt idx="1833">
                  <c:v>0.29478300000000002</c:v>
                </c:pt>
                <c:pt idx="1834">
                  <c:v>0.45444099999999998</c:v>
                </c:pt>
                <c:pt idx="1835">
                  <c:v>0.28555399999999997</c:v>
                </c:pt>
                <c:pt idx="1836">
                  <c:v>2.4446800000000001E-2</c:v>
                </c:pt>
                <c:pt idx="1837">
                  <c:v>0.74751699999999999</c:v>
                </c:pt>
                <c:pt idx="1838">
                  <c:v>0.36618499999999998</c:v>
                </c:pt>
                <c:pt idx="1839">
                  <c:v>0.13066700000000001</c:v>
                </c:pt>
                <c:pt idx="1840">
                  <c:v>0.25508399999999998</c:v>
                </c:pt>
                <c:pt idx="1841">
                  <c:v>8.0639000000000002E-2</c:v>
                </c:pt>
                <c:pt idx="1842">
                  <c:v>2.29316E-2</c:v>
                </c:pt>
                <c:pt idx="1843">
                  <c:v>0.26606099999999999</c:v>
                </c:pt>
                <c:pt idx="1844">
                  <c:v>0.24804599999999999</c:v>
                </c:pt>
                <c:pt idx="1845">
                  <c:v>0.19475400000000001</c:v>
                </c:pt>
                <c:pt idx="1846">
                  <c:v>0.33048300000000003</c:v>
                </c:pt>
                <c:pt idx="1847">
                  <c:v>0.92202899999999999</c:v>
                </c:pt>
                <c:pt idx="1848">
                  <c:v>0.81187399999999998</c:v>
                </c:pt>
                <c:pt idx="1849">
                  <c:v>6.5881200000000001E-2</c:v>
                </c:pt>
                <c:pt idx="1850">
                  <c:v>0.30302400000000002</c:v>
                </c:pt>
                <c:pt idx="1851">
                  <c:v>0.57416500000000004</c:v>
                </c:pt>
                <c:pt idx="1852">
                  <c:v>0.45733499999999999</c:v>
                </c:pt>
                <c:pt idx="1853">
                  <c:v>0.16111600000000001</c:v>
                </c:pt>
                <c:pt idx="1854">
                  <c:v>8.1878099999999995E-2</c:v>
                </c:pt>
                <c:pt idx="1855">
                  <c:v>0.24038399999999999</c:v>
                </c:pt>
                <c:pt idx="1856">
                  <c:v>0.13886599999999999</c:v>
                </c:pt>
                <c:pt idx="1857">
                  <c:v>0.133488</c:v>
                </c:pt>
                <c:pt idx="1858">
                  <c:v>0.42708099999999999</c:v>
                </c:pt>
                <c:pt idx="1859">
                  <c:v>0.25874599999999998</c:v>
                </c:pt>
                <c:pt idx="1860">
                  <c:v>7.8958599999999993E-3</c:v>
                </c:pt>
                <c:pt idx="1861">
                  <c:v>9.2162599999999997E-2</c:v>
                </c:pt>
                <c:pt idx="1862">
                  <c:v>0.35082400000000002</c:v>
                </c:pt>
                <c:pt idx="1863">
                  <c:v>0.25165100000000001</c:v>
                </c:pt>
                <c:pt idx="1864">
                  <c:v>0.27463500000000002</c:v>
                </c:pt>
                <c:pt idx="1865">
                  <c:v>0.29433900000000002</c:v>
                </c:pt>
                <c:pt idx="1866">
                  <c:v>7.1421299999999993E-2</c:v>
                </c:pt>
                <c:pt idx="1867">
                  <c:v>0.67761800000000005</c:v>
                </c:pt>
                <c:pt idx="1868">
                  <c:v>0.16055700000000001</c:v>
                </c:pt>
                <c:pt idx="1869">
                  <c:v>0.50007199999999996</c:v>
                </c:pt>
                <c:pt idx="1870">
                  <c:v>0.170821</c:v>
                </c:pt>
                <c:pt idx="1871">
                  <c:v>0.27317799999999998</c:v>
                </c:pt>
                <c:pt idx="1872">
                  <c:v>9.8164000000000001E-2</c:v>
                </c:pt>
                <c:pt idx="1873">
                  <c:v>0.23830499999999999</c:v>
                </c:pt>
                <c:pt idx="1874">
                  <c:v>0.169602</c:v>
                </c:pt>
                <c:pt idx="1875">
                  <c:v>0.66161800000000004</c:v>
                </c:pt>
                <c:pt idx="1876">
                  <c:v>0.38907599999999998</c:v>
                </c:pt>
                <c:pt idx="1877">
                  <c:v>0.21365300000000001</c:v>
                </c:pt>
                <c:pt idx="1878">
                  <c:v>1.81348E-2</c:v>
                </c:pt>
                <c:pt idx="1879">
                  <c:v>0.103682</c:v>
                </c:pt>
                <c:pt idx="1880">
                  <c:v>0.27904200000000001</c:v>
                </c:pt>
                <c:pt idx="1881">
                  <c:v>0.60614000000000001</c:v>
                </c:pt>
                <c:pt idx="1882">
                  <c:v>7.53191E-2</c:v>
                </c:pt>
                <c:pt idx="1883">
                  <c:v>0.66732599999999997</c:v>
                </c:pt>
                <c:pt idx="1884">
                  <c:v>0.15587999999999999</c:v>
                </c:pt>
                <c:pt idx="1885">
                  <c:v>0.336422</c:v>
                </c:pt>
                <c:pt idx="1886">
                  <c:v>0.355771</c:v>
                </c:pt>
                <c:pt idx="1887">
                  <c:v>6.08572E-2</c:v>
                </c:pt>
                <c:pt idx="1888">
                  <c:v>0.63704499999999997</c:v>
                </c:pt>
                <c:pt idx="1889">
                  <c:v>0.72780999999999996</c:v>
                </c:pt>
                <c:pt idx="1890">
                  <c:v>0.15071499999999999</c:v>
                </c:pt>
                <c:pt idx="1891">
                  <c:v>0.109815</c:v>
                </c:pt>
                <c:pt idx="1892">
                  <c:v>0.38711699999999999</c:v>
                </c:pt>
                <c:pt idx="1893">
                  <c:v>0.26283200000000001</c:v>
                </c:pt>
                <c:pt idx="1894">
                  <c:v>0.55649300000000002</c:v>
                </c:pt>
                <c:pt idx="1895">
                  <c:v>0.46406999999999998</c:v>
                </c:pt>
                <c:pt idx="1896">
                  <c:v>0.44031599999999999</c:v>
                </c:pt>
                <c:pt idx="1897">
                  <c:v>0.57933100000000004</c:v>
                </c:pt>
                <c:pt idx="1898">
                  <c:v>0.37987799999999999</c:v>
                </c:pt>
                <c:pt idx="1899">
                  <c:v>0.30612</c:v>
                </c:pt>
                <c:pt idx="1900">
                  <c:v>0.82508599999999999</c:v>
                </c:pt>
                <c:pt idx="1901">
                  <c:v>0.54041300000000003</c:v>
                </c:pt>
                <c:pt idx="1902">
                  <c:v>6.0886799999999998E-2</c:v>
                </c:pt>
                <c:pt idx="1903">
                  <c:v>0.11451500000000001</c:v>
                </c:pt>
                <c:pt idx="1904">
                  <c:v>3.6118999999999998E-2</c:v>
                </c:pt>
                <c:pt idx="1905">
                  <c:v>0.331702</c:v>
                </c:pt>
                <c:pt idx="1906">
                  <c:v>0.52519300000000002</c:v>
                </c:pt>
                <c:pt idx="1907">
                  <c:v>5.0539800000000003E-2</c:v>
                </c:pt>
                <c:pt idx="1908">
                  <c:v>0.277306</c:v>
                </c:pt>
                <c:pt idx="1909">
                  <c:v>2.5617000000000001E-2</c:v>
                </c:pt>
                <c:pt idx="1910">
                  <c:v>0.304811</c:v>
                </c:pt>
                <c:pt idx="1911">
                  <c:v>0.91071599999999997</c:v>
                </c:pt>
                <c:pt idx="1912">
                  <c:v>0.87830600000000003</c:v>
                </c:pt>
                <c:pt idx="1913">
                  <c:v>0.86544399999999999</c:v>
                </c:pt>
                <c:pt idx="1914">
                  <c:v>0.49219600000000002</c:v>
                </c:pt>
                <c:pt idx="1915">
                  <c:v>0.296796</c:v>
                </c:pt>
                <c:pt idx="1916">
                  <c:v>0.11984499999999999</c:v>
                </c:pt>
                <c:pt idx="1917">
                  <c:v>0.74978900000000004</c:v>
                </c:pt>
                <c:pt idx="1918">
                  <c:v>7.4603199999999995E-2</c:v>
                </c:pt>
                <c:pt idx="1919">
                  <c:v>0.29397499999999999</c:v>
                </c:pt>
                <c:pt idx="1920">
                  <c:v>0.154777</c:v>
                </c:pt>
                <c:pt idx="1921">
                  <c:v>0.150256</c:v>
                </c:pt>
                <c:pt idx="1922">
                  <c:v>0.36689699999999997</c:v>
                </c:pt>
                <c:pt idx="1923">
                  <c:v>8.2258399999999995E-2</c:v>
                </c:pt>
                <c:pt idx="1924">
                  <c:v>0.23296700000000001</c:v>
                </c:pt>
                <c:pt idx="1925">
                  <c:v>3.6129700000000001E-2</c:v>
                </c:pt>
                <c:pt idx="1926">
                  <c:v>0.12926199999999999</c:v>
                </c:pt>
                <c:pt idx="1927">
                  <c:v>6.9291099999999994E-2</c:v>
                </c:pt>
                <c:pt idx="1928">
                  <c:v>0.69555599999999995</c:v>
                </c:pt>
                <c:pt idx="1929">
                  <c:v>0.32914700000000002</c:v>
                </c:pt>
                <c:pt idx="1930">
                  <c:v>0.450737</c:v>
                </c:pt>
                <c:pt idx="1931">
                  <c:v>8.5326299999999994E-2</c:v>
                </c:pt>
                <c:pt idx="1932">
                  <c:v>0.17450099999999999</c:v>
                </c:pt>
                <c:pt idx="1933">
                  <c:v>0.77049500000000004</c:v>
                </c:pt>
                <c:pt idx="1934">
                  <c:v>0.62787099999999996</c:v>
                </c:pt>
                <c:pt idx="1935">
                  <c:v>0.46794400000000003</c:v>
                </c:pt>
                <c:pt idx="1936">
                  <c:v>0.120797</c:v>
                </c:pt>
                <c:pt idx="1937">
                  <c:v>0.190582</c:v>
                </c:pt>
                <c:pt idx="1938">
                  <c:v>0.770339</c:v>
                </c:pt>
                <c:pt idx="1939">
                  <c:v>0.47743799999999997</c:v>
                </c:pt>
                <c:pt idx="1940">
                  <c:v>0.68335999999999997</c:v>
                </c:pt>
                <c:pt idx="1941">
                  <c:v>0.64746999999999999</c:v>
                </c:pt>
                <c:pt idx="1942">
                  <c:v>0.27549000000000001</c:v>
                </c:pt>
                <c:pt idx="1943">
                  <c:v>0.300151</c:v>
                </c:pt>
                <c:pt idx="1944">
                  <c:v>0.52476599999999995</c:v>
                </c:pt>
                <c:pt idx="1945">
                  <c:v>0.106438</c:v>
                </c:pt>
                <c:pt idx="1946">
                  <c:v>0.62167300000000003</c:v>
                </c:pt>
                <c:pt idx="1947">
                  <c:v>0.33489000000000002</c:v>
                </c:pt>
                <c:pt idx="1948">
                  <c:v>0.227132</c:v>
                </c:pt>
                <c:pt idx="1949">
                  <c:v>0.93773799999999996</c:v>
                </c:pt>
                <c:pt idx="1950">
                  <c:v>0.72165000000000001</c:v>
                </c:pt>
                <c:pt idx="1951">
                  <c:v>0.55919200000000002</c:v>
                </c:pt>
                <c:pt idx="1952">
                  <c:v>0.35286000000000001</c:v>
                </c:pt>
                <c:pt idx="1953">
                  <c:v>0.52082099999999998</c:v>
                </c:pt>
                <c:pt idx="1954">
                  <c:v>0.355325</c:v>
                </c:pt>
                <c:pt idx="1955">
                  <c:v>7.7699500000000005E-2</c:v>
                </c:pt>
                <c:pt idx="1956">
                  <c:v>0.147227</c:v>
                </c:pt>
                <c:pt idx="1957">
                  <c:v>9.6848000000000004E-2</c:v>
                </c:pt>
                <c:pt idx="1958">
                  <c:v>0.24010899999999999</c:v>
                </c:pt>
                <c:pt idx="1959">
                  <c:v>0.116676</c:v>
                </c:pt>
                <c:pt idx="1960">
                  <c:v>0.17374200000000001</c:v>
                </c:pt>
                <c:pt idx="1961">
                  <c:v>0.86584399999999995</c:v>
                </c:pt>
                <c:pt idx="1962">
                  <c:v>0.35871500000000001</c:v>
                </c:pt>
                <c:pt idx="1963">
                  <c:v>0.19461700000000001</c:v>
                </c:pt>
                <c:pt idx="1964">
                  <c:v>0.45304699999999998</c:v>
                </c:pt>
                <c:pt idx="1965">
                  <c:v>0.57762999999999998</c:v>
                </c:pt>
                <c:pt idx="1966">
                  <c:v>0.31204500000000002</c:v>
                </c:pt>
                <c:pt idx="1967">
                  <c:v>3.9449699999999997E-2</c:v>
                </c:pt>
                <c:pt idx="1968">
                  <c:v>0.50481500000000001</c:v>
                </c:pt>
                <c:pt idx="1969">
                  <c:v>1.6443099999999999E-2</c:v>
                </c:pt>
                <c:pt idx="1970">
                  <c:v>0.19003300000000001</c:v>
                </c:pt>
                <c:pt idx="1971">
                  <c:v>0.62975099999999995</c:v>
                </c:pt>
                <c:pt idx="1972">
                  <c:v>0.23774899999999999</c:v>
                </c:pt>
                <c:pt idx="1973">
                  <c:v>0.309948</c:v>
                </c:pt>
                <c:pt idx="1974">
                  <c:v>5.4053999999999998E-2</c:v>
                </c:pt>
                <c:pt idx="1975">
                  <c:v>4.8387399999999997E-2</c:v>
                </c:pt>
                <c:pt idx="1976">
                  <c:v>0.71590699999999996</c:v>
                </c:pt>
                <c:pt idx="1977">
                  <c:v>0.97682100000000005</c:v>
                </c:pt>
                <c:pt idx="1978">
                  <c:v>0.24909000000000001</c:v>
                </c:pt>
                <c:pt idx="1979">
                  <c:v>0.69399299999999997</c:v>
                </c:pt>
                <c:pt idx="1980">
                  <c:v>1</c:v>
                </c:pt>
                <c:pt idx="1981">
                  <c:v>1</c:v>
                </c:pt>
                <c:pt idx="1982">
                  <c:v>1</c:v>
                </c:pt>
                <c:pt idx="1983">
                  <c:v>1</c:v>
                </c:pt>
                <c:pt idx="1984">
                  <c:v>1</c:v>
                </c:pt>
                <c:pt idx="1985">
                  <c:v>0.61736500000000005</c:v>
                </c:pt>
                <c:pt idx="1986">
                  <c:v>0.61736500000000005</c:v>
                </c:pt>
                <c:pt idx="1987">
                  <c:v>0.61736500000000005</c:v>
                </c:pt>
                <c:pt idx="1988">
                  <c:v>0.61736500000000005</c:v>
                </c:pt>
                <c:pt idx="1989">
                  <c:v>0.61736500000000005</c:v>
                </c:pt>
                <c:pt idx="1990">
                  <c:v>0.14018800000000001</c:v>
                </c:pt>
                <c:pt idx="1991">
                  <c:v>0.12933600000000001</c:v>
                </c:pt>
                <c:pt idx="1992">
                  <c:v>0.64720500000000003</c:v>
                </c:pt>
                <c:pt idx="1993">
                  <c:v>0.26979799999999998</c:v>
                </c:pt>
                <c:pt idx="1994">
                  <c:v>0.31650800000000001</c:v>
                </c:pt>
                <c:pt idx="1995">
                  <c:v>5.8291500000000003E-2</c:v>
                </c:pt>
                <c:pt idx="1996">
                  <c:v>0.40523199999999998</c:v>
                </c:pt>
                <c:pt idx="1997">
                  <c:v>0.43329600000000001</c:v>
                </c:pt>
                <c:pt idx="1998">
                  <c:v>0.75148700000000002</c:v>
                </c:pt>
                <c:pt idx="1999">
                  <c:v>0.23352500000000001</c:v>
                </c:pt>
                <c:pt idx="2000">
                  <c:v>0.51436700000000002</c:v>
                </c:pt>
                <c:pt idx="2001">
                  <c:v>6.3224199999999994E-2</c:v>
                </c:pt>
                <c:pt idx="2002">
                  <c:v>0.37268899999999999</c:v>
                </c:pt>
                <c:pt idx="2003">
                  <c:v>0.33290500000000001</c:v>
                </c:pt>
                <c:pt idx="2004">
                  <c:v>0.43923499999999999</c:v>
                </c:pt>
                <c:pt idx="2005">
                  <c:v>0.44808700000000001</c:v>
                </c:pt>
                <c:pt idx="2006">
                  <c:v>7.3314099999999993E-2</c:v>
                </c:pt>
                <c:pt idx="2007">
                  <c:v>0.29774899999999999</c:v>
                </c:pt>
                <c:pt idx="2008">
                  <c:v>0.29774899999999999</c:v>
                </c:pt>
                <c:pt idx="2009">
                  <c:v>0.72212699999999996</c:v>
                </c:pt>
                <c:pt idx="2010">
                  <c:v>0.56795799999999996</c:v>
                </c:pt>
                <c:pt idx="2011">
                  <c:v>0.144871</c:v>
                </c:pt>
                <c:pt idx="2012">
                  <c:v>0.30013299999999998</c:v>
                </c:pt>
                <c:pt idx="2013">
                  <c:v>0.62773599999999996</c:v>
                </c:pt>
                <c:pt idx="2014">
                  <c:v>0.301286</c:v>
                </c:pt>
                <c:pt idx="2015">
                  <c:v>0.111426</c:v>
                </c:pt>
                <c:pt idx="2016">
                  <c:v>0.720468</c:v>
                </c:pt>
                <c:pt idx="2017">
                  <c:v>0.28008899999999998</c:v>
                </c:pt>
                <c:pt idx="2018">
                  <c:v>2.4820399999999999E-2</c:v>
                </c:pt>
                <c:pt idx="2019">
                  <c:v>0.30253099999999999</c:v>
                </c:pt>
                <c:pt idx="2020">
                  <c:v>9.4267100000000006E-2</c:v>
                </c:pt>
                <c:pt idx="2021">
                  <c:v>0.28611700000000001</c:v>
                </c:pt>
                <c:pt idx="2022">
                  <c:v>0.17788599999999999</c:v>
                </c:pt>
                <c:pt idx="2023">
                  <c:v>7.6182799999999995E-2</c:v>
                </c:pt>
                <c:pt idx="2024">
                  <c:v>0.36904900000000002</c:v>
                </c:pt>
                <c:pt idx="2025">
                  <c:v>0.197357</c:v>
                </c:pt>
                <c:pt idx="2026">
                  <c:v>0.81310199999999999</c:v>
                </c:pt>
                <c:pt idx="2027">
                  <c:v>0.32774500000000001</c:v>
                </c:pt>
                <c:pt idx="2028">
                  <c:v>2.53969E-2</c:v>
                </c:pt>
                <c:pt idx="2029">
                  <c:v>0.404476</c:v>
                </c:pt>
                <c:pt idx="2030">
                  <c:v>0.71949700000000005</c:v>
                </c:pt>
                <c:pt idx="2031">
                  <c:v>0.36177399999999998</c:v>
                </c:pt>
                <c:pt idx="2032">
                  <c:v>0.24312</c:v>
                </c:pt>
                <c:pt idx="2033">
                  <c:v>0.134772</c:v>
                </c:pt>
                <c:pt idx="2034">
                  <c:v>0.15893499999999999</c:v>
                </c:pt>
                <c:pt idx="2035">
                  <c:v>8.9393600000000004E-2</c:v>
                </c:pt>
                <c:pt idx="2036">
                  <c:v>0.374857</c:v>
                </c:pt>
                <c:pt idx="2037">
                  <c:v>9.4351199999999996E-2</c:v>
                </c:pt>
                <c:pt idx="2038">
                  <c:v>0.15101899999999999</c:v>
                </c:pt>
                <c:pt idx="2039">
                  <c:v>0.17721400000000001</c:v>
                </c:pt>
                <c:pt idx="2040">
                  <c:v>0.52776400000000001</c:v>
                </c:pt>
                <c:pt idx="2041">
                  <c:v>5.91987E-2</c:v>
                </c:pt>
                <c:pt idx="2042">
                  <c:v>0.13020899999999999</c:v>
                </c:pt>
                <c:pt idx="2043">
                  <c:v>2.92492E-2</c:v>
                </c:pt>
                <c:pt idx="2044">
                  <c:v>0.68504500000000002</c:v>
                </c:pt>
                <c:pt idx="2045">
                  <c:v>0.74743099999999996</c:v>
                </c:pt>
                <c:pt idx="2046">
                  <c:v>0.660215</c:v>
                </c:pt>
                <c:pt idx="2047">
                  <c:v>0.50594700000000004</c:v>
                </c:pt>
                <c:pt idx="2048">
                  <c:v>0.25087399999999999</c:v>
                </c:pt>
                <c:pt idx="2049">
                  <c:v>0.21378</c:v>
                </c:pt>
                <c:pt idx="2050">
                  <c:v>0.193133</c:v>
                </c:pt>
                <c:pt idx="2051">
                  <c:v>0.40382699999999999</c:v>
                </c:pt>
                <c:pt idx="2052">
                  <c:v>7.7088299999999998E-2</c:v>
                </c:pt>
                <c:pt idx="2053">
                  <c:v>2.14197E-2</c:v>
                </c:pt>
                <c:pt idx="2054">
                  <c:v>0.245697</c:v>
                </c:pt>
                <c:pt idx="2055">
                  <c:v>7.2226799999999994E-2</c:v>
                </c:pt>
                <c:pt idx="2056">
                  <c:v>0.53972100000000001</c:v>
                </c:pt>
                <c:pt idx="2057">
                  <c:v>0.35465999999999998</c:v>
                </c:pt>
                <c:pt idx="2058">
                  <c:v>0.18517500000000001</c:v>
                </c:pt>
                <c:pt idx="2059">
                  <c:v>0.43613499999999999</c:v>
                </c:pt>
                <c:pt idx="2060">
                  <c:v>0.317963</c:v>
                </c:pt>
                <c:pt idx="2061">
                  <c:v>0.43062699999999998</c:v>
                </c:pt>
                <c:pt idx="2062">
                  <c:v>0.12177499999999999</c:v>
                </c:pt>
                <c:pt idx="2063">
                  <c:v>0.30516799999999999</c:v>
                </c:pt>
                <c:pt idx="2064">
                  <c:v>0.14241799999999999</c:v>
                </c:pt>
                <c:pt idx="2065">
                  <c:v>0.47979899999999998</c:v>
                </c:pt>
                <c:pt idx="2066">
                  <c:v>9.3538200000000002E-2</c:v>
                </c:pt>
                <c:pt idx="2067">
                  <c:v>0.22859299999999999</c:v>
                </c:pt>
                <c:pt idx="2068">
                  <c:v>0.120992</c:v>
                </c:pt>
                <c:pt idx="2069">
                  <c:v>0.106491</c:v>
                </c:pt>
                <c:pt idx="2070">
                  <c:v>0.111285</c:v>
                </c:pt>
                <c:pt idx="2071">
                  <c:v>0.18471000000000001</c:v>
                </c:pt>
                <c:pt idx="2072">
                  <c:v>0.26830399999999999</c:v>
                </c:pt>
                <c:pt idx="2073">
                  <c:v>1.9172700000000001E-2</c:v>
                </c:pt>
                <c:pt idx="2074">
                  <c:v>0.168379</c:v>
                </c:pt>
                <c:pt idx="2075">
                  <c:v>0.218246</c:v>
                </c:pt>
                <c:pt idx="2076">
                  <c:v>0.24945400000000001</c:v>
                </c:pt>
                <c:pt idx="2077">
                  <c:v>0.29555799999999999</c:v>
                </c:pt>
                <c:pt idx="2078">
                  <c:v>0.434589</c:v>
                </c:pt>
                <c:pt idx="2079">
                  <c:v>0.31019200000000002</c:v>
                </c:pt>
                <c:pt idx="2080">
                  <c:v>0.195821</c:v>
                </c:pt>
                <c:pt idx="2081">
                  <c:v>0.56842999999999999</c:v>
                </c:pt>
                <c:pt idx="2082">
                  <c:v>0.39273999999999998</c:v>
                </c:pt>
                <c:pt idx="2083">
                  <c:v>0.43560700000000002</c:v>
                </c:pt>
                <c:pt idx="2084">
                  <c:v>0.221244</c:v>
                </c:pt>
                <c:pt idx="2085">
                  <c:v>0.13080700000000001</c:v>
                </c:pt>
                <c:pt idx="2086">
                  <c:v>0.13906199999999999</c:v>
                </c:pt>
                <c:pt idx="2087">
                  <c:v>0.67940900000000004</c:v>
                </c:pt>
                <c:pt idx="2088">
                  <c:v>0.14335300000000001</c:v>
                </c:pt>
                <c:pt idx="2089">
                  <c:v>0.298676</c:v>
                </c:pt>
                <c:pt idx="2090">
                  <c:v>0.32774500000000001</c:v>
                </c:pt>
                <c:pt idx="2091">
                  <c:v>0.19487299999999999</c:v>
                </c:pt>
                <c:pt idx="2092">
                  <c:v>0.20815</c:v>
                </c:pt>
                <c:pt idx="2093">
                  <c:v>0.314419</c:v>
                </c:pt>
                <c:pt idx="2094">
                  <c:v>0.47070600000000001</c:v>
                </c:pt>
                <c:pt idx="2095">
                  <c:v>0.53601399999999999</c:v>
                </c:pt>
                <c:pt idx="2096">
                  <c:v>0.63047600000000004</c:v>
                </c:pt>
                <c:pt idx="2097">
                  <c:v>0.66974100000000003</c:v>
                </c:pt>
                <c:pt idx="2098">
                  <c:v>0.15784500000000001</c:v>
                </c:pt>
                <c:pt idx="2099">
                  <c:v>0.111356</c:v>
                </c:pt>
                <c:pt idx="2100">
                  <c:v>0.42290699999999998</c:v>
                </c:pt>
                <c:pt idx="2101">
                  <c:v>8.6998000000000006E-2</c:v>
                </c:pt>
                <c:pt idx="2102">
                  <c:v>0.91391900000000004</c:v>
                </c:pt>
                <c:pt idx="2103">
                  <c:v>0.78362500000000002</c:v>
                </c:pt>
                <c:pt idx="2104">
                  <c:v>0.17060700000000001</c:v>
                </c:pt>
                <c:pt idx="2105">
                  <c:v>0.35874</c:v>
                </c:pt>
                <c:pt idx="2106">
                  <c:v>0.35874</c:v>
                </c:pt>
                <c:pt idx="2107">
                  <c:v>0.49768499999999999</c:v>
                </c:pt>
                <c:pt idx="2108">
                  <c:v>0.119392</c:v>
                </c:pt>
                <c:pt idx="2109">
                  <c:v>0.29772500000000002</c:v>
                </c:pt>
                <c:pt idx="2110">
                  <c:v>8.4314399999999998E-2</c:v>
                </c:pt>
                <c:pt idx="2111">
                  <c:v>0.25014399999999998</c:v>
                </c:pt>
                <c:pt idx="2112">
                  <c:v>0.238035</c:v>
                </c:pt>
                <c:pt idx="2113">
                  <c:v>0.43519799999999997</c:v>
                </c:pt>
                <c:pt idx="2114">
                  <c:v>0.102885</c:v>
                </c:pt>
                <c:pt idx="2115">
                  <c:v>0.372006</c:v>
                </c:pt>
                <c:pt idx="2116">
                  <c:v>9.44522E-2</c:v>
                </c:pt>
                <c:pt idx="2117">
                  <c:v>2.2352400000000001E-2</c:v>
                </c:pt>
                <c:pt idx="2118">
                  <c:v>0.116941</c:v>
                </c:pt>
                <c:pt idx="2119">
                  <c:v>3.5444299999999998E-2</c:v>
                </c:pt>
                <c:pt idx="2120">
                  <c:v>0.39865499999999998</c:v>
                </c:pt>
                <c:pt idx="2121">
                  <c:v>1.2830299999999999E-2</c:v>
                </c:pt>
                <c:pt idx="2122">
                  <c:v>0.10832899999999999</c:v>
                </c:pt>
                <c:pt idx="2123">
                  <c:v>0.29330299999999998</c:v>
                </c:pt>
                <c:pt idx="2124">
                  <c:v>0.54385300000000003</c:v>
                </c:pt>
                <c:pt idx="2125">
                  <c:v>8.6160299999999995E-2</c:v>
                </c:pt>
                <c:pt idx="2126">
                  <c:v>0.52049999999999996</c:v>
                </c:pt>
                <c:pt idx="2127">
                  <c:v>0.160334</c:v>
                </c:pt>
                <c:pt idx="2128">
                  <c:v>5.25493E-2</c:v>
                </c:pt>
                <c:pt idx="2129">
                  <c:v>0.22022800000000001</c:v>
                </c:pt>
                <c:pt idx="2130">
                  <c:v>0.29908699999999999</c:v>
                </c:pt>
                <c:pt idx="2131">
                  <c:v>0.118344</c:v>
                </c:pt>
                <c:pt idx="2132">
                  <c:v>0.179587</c:v>
                </c:pt>
                <c:pt idx="2133">
                  <c:v>8.2036999999999999E-2</c:v>
                </c:pt>
                <c:pt idx="2134">
                  <c:v>0.25855800000000001</c:v>
                </c:pt>
                <c:pt idx="2135">
                  <c:v>0.144368</c:v>
                </c:pt>
                <c:pt idx="2136">
                  <c:v>5.8068700000000001E-2</c:v>
                </c:pt>
                <c:pt idx="2137">
                  <c:v>0.268959</c:v>
                </c:pt>
                <c:pt idx="2138">
                  <c:v>0.58373600000000003</c:v>
                </c:pt>
                <c:pt idx="2139">
                  <c:v>0.18088000000000001</c:v>
                </c:pt>
                <c:pt idx="2140">
                  <c:v>5.1482300000000002E-2</c:v>
                </c:pt>
                <c:pt idx="2141">
                  <c:v>5.1482300000000002E-2</c:v>
                </c:pt>
                <c:pt idx="2142">
                  <c:v>0.33927200000000002</c:v>
                </c:pt>
                <c:pt idx="2143">
                  <c:v>0.18764500000000001</c:v>
                </c:pt>
                <c:pt idx="2144">
                  <c:v>8.0419199999999996E-2</c:v>
                </c:pt>
                <c:pt idx="2145">
                  <c:v>8.0244800000000005E-2</c:v>
                </c:pt>
                <c:pt idx="2146">
                  <c:v>1.3328100000000001E-2</c:v>
                </c:pt>
                <c:pt idx="2147">
                  <c:v>4.8325199999999999E-2</c:v>
                </c:pt>
                <c:pt idx="2148">
                  <c:v>0.30693500000000001</c:v>
                </c:pt>
                <c:pt idx="2149">
                  <c:v>0.24118899999999999</c:v>
                </c:pt>
                <c:pt idx="2150">
                  <c:v>0.24118899999999999</c:v>
                </c:pt>
                <c:pt idx="2151">
                  <c:v>3.2313000000000001E-2</c:v>
                </c:pt>
                <c:pt idx="2152">
                  <c:v>0.467775</c:v>
                </c:pt>
                <c:pt idx="2153">
                  <c:v>2.1475899999999999E-2</c:v>
                </c:pt>
                <c:pt idx="2154">
                  <c:v>9.3151600000000001E-2</c:v>
                </c:pt>
                <c:pt idx="2155">
                  <c:v>9.3151600000000001E-2</c:v>
                </c:pt>
                <c:pt idx="2156">
                  <c:v>1.0337300000000001E-2</c:v>
                </c:pt>
                <c:pt idx="2157">
                  <c:v>2.94653E-2</c:v>
                </c:pt>
                <c:pt idx="2158">
                  <c:v>0.57317600000000002</c:v>
                </c:pt>
                <c:pt idx="2159">
                  <c:v>0.35964600000000002</c:v>
                </c:pt>
                <c:pt idx="2160">
                  <c:v>0.30203999999999998</c:v>
                </c:pt>
                <c:pt idx="2161">
                  <c:v>0.239645</c:v>
                </c:pt>
                <c:pt idx="2162">
                  <c:v>0.29043600000000003</c:v>
                </c:pt>
                <c:pt idx="2163">
                  <c:v>0.795265</c:v>
                </c:pt>
                <c:pt idx="2164">
                  <c:v>0.76264600000000005</c:v>
                </c:pt>
                <c:pt idx="2165">
                  <c:v>0.91990099999999997</c:v>
                </c:pt>
                <c:pt idx="2166">
                  <c:v>0.50537100000000001</c:v>
                </c:pt>
                <c:pt idx="2167">
                  <c:v>0.260347</c:v>
                </c:pt>
                <c:pt idx="2168">
                  <c:v>0.91328100000000001</c:v>
                </c:pt>
                <c:pt idx="2169">
                  <c:v>0.101479</c:v>
                </c:pt>
                <c:pt idx="2170">
                  <c:v>0.33552399999999999</c:v>
                </c:pt>
                <c:pt idx="2171">
                  <c:v>0.37484499999999998</c:v>
                </c:pt>
                <c:pt idx="2172">
                  <c:v>0.54354899999999995</c:v>
                </c:pt>
                <c:pt idx="2173">
                  <c:v>0.65511799999999998</c:v>
                </c:pt>
                <c:pt idx="2174">
                  <c:v>0.187114</c:v>
                </c:pt>
                <c:pt idx="2175">
                  <c:v>0.33715899999999999</c:v>
                </c:pt>
                <c:pt idx="2176">
                  <c:v>0.46683599999999997</c:v>
                </c:pt>
                <c:pt idx="2177">
                  <c:v>0.58828000000000003</c:v>
                </c:pt>
                <c:pt idx="2178">
                  <c:v>0.13919100000000001</c:v>
                </c:pt>
                <c:pt idx="2179">
                  <c:v>0.64400599999999997</c:v>
                </c:pt>
                <c:pt idx="2180">
                  <c:v>0.21297099999999999</c:v>
                </c:pt>
                <c:pt idx="2181">
                  <c:v>2.0641E-2</c:v>
                </c:pt>
                <c:pt idx="2182">
                  <c:v>0.419267</c:v>
                </c:pt>
                <c:pt idx="2183">
                  <c:v>0.64892499999999997</c:v>
                </c:pt>
                <c:pt idx="2184">
                  <c:v>0.199656</c:v>
                </c:pt>
                <c:pt idx="2185">
                  <c:v>0.14933299999999999</c:v>
                </c:pt>
                <c:pt idx="2186">
                  <c:v>0.10997999999999999</c:v>
                </c:pt>
                <c:pt idx="2187">
                  <c:v>6.7707299999999998E-2</c:v>
                </c:pt>
                <c:pt idx="2188">
                  <c:v>0.33234799999999998</c:v>
                </c:pt>
                <c:pt idx="2189">
                  <c:v>0.20017199999999999</c:v>
                </c:pt>
                <c:pt idx="2190">
                  <c:v>1</c:v>
                </c:pt>
                <c:pt idx="2191">
                  <c:v>1</c:v>
                </c:pt>
                <c:pt idx="2192">
                  <c:v>1</c:v>
                </c:pt>
                <c:pt idx="2193">
                  <c:v>1</c:v>
                </c:pt>
                <c:pt idx="2194">
                  <c:v>1</c:v>
                </c:pt>
                <c:pt idx="2195">
                  <c:v>0.60343199999999997</c:v>
                </c:pt>
                <c:pt idx="2196">
                  <c:v>0.60343199999999997</c:v>
                </c:pt>
                <c:pt idx="2197">
                  <c:v>0.60343199999999997</c:v>
                </c:pt>
                <c:pt idx="2198">
                  <c:v>0.60343199999999997</c:v>
                </c:pt>
                <c:pt idx="2199">
                  <c:v>0.60343199999999997</c:v>
                </c:pt>
                <c:pt idx="2200">
                  <c:v>0.67548200000000003</c:v>
                </c:pt>
                <c:pt idx="2201">
                  <c:v>0.67548200000000003</c:v>
                </c:pt>
                <c:pt idx="2202">
                  <c:v>0.67548200000000003</c:v>
                </c:pt>
                <c:pt idx="2203">
                  <c:v>4.0008299999999997E-2</c:v>
                </c:pt>
                <c:pt idx="2204">
                  <c:v>1.7581599999999999E-2</c:v>
                </c:pt>
                <c:pt idx="2205">
                  <c:v>4.4126600000000002E-2</c:v>
                </c:pt>
                <c:pt idx="2206">
                  <c:v>0.899702</c:v>
                </c:pt>
                <c:pt idx="2207">
                  <c:v>1.8858099999999999E-2</c:v>
                </c:pt>
                <c:pt idx="2208">
                  <c:v>8.5264099999999999E-3</c:v>
                </c:pt>
                <c:pt idx="2209">
                  <c:v>3.0168500000000001E-2</c:v>
                </c:pt>
                <c:pt idx="2210">
                  <c:v>0.32441199999999998</c:v>
                </c:pt>
                <c:pt idx="2211">
                  <c:v>2.0543200000000001E-2</c:v>
                </c:pt>
                <c:pt idx="2212">
                  <c:v>7.6661300000000002E-2</c:v>
                </c:pt>
                <c:pt idx="2213">
                  <c:v>5.5130700000000001E-3</c:v>
                </c:pt>
                <c:pt idx="2214">
                  <c:v>0.59682199999999996</c:v>
                </c:pt>
                <c:pt idx="2215">
                  <c:v>4.3221900000000001E-2</c:v>
                </c:pt>
                <c:pt idx="2216">
                  <c:v>1.5416300000000001E-2</c:v>
                </c:pt>
                <c:pt idx="2217">
                  <c:v>4.92574E-2</c:v>
                </c:pt>
                <c:pt idx="2218">
                  <c:v>0.25816</c:v>
                </c:pt>
                <c:pt idx="2219">
                  <c:v>0.25816</c:v>
                </c:pt>
                <c:pt idx="2220">
                  <c:v>0.25816</c:v>
                </c:pt>
                <c:pt idx="2221">
                  <c:v>0.77881599999999995</c:v>
                </c:pt>
                <c:pt idx="2222">
                  <c:v>0.77881599999999995</c:v>
                </c:pt>
                <c:pt idx="2223">
                  <c:v>8.5868100000000003E-2</c:v>
                </c:pt>
                <c:pt idx="2224">
                  <c:v>0.52473099999999995</c:v>
                </c:pt>
                <c:pt idx="2225">
                  <c:v>6.0284600000000001E-2</c:v>
                </c:pt>
                <c:pt idx="2226">
                  <c:v>0.59841200000000005</c:v>
                </c:pt>
                <c:pt idx="2227">
                  <c:v>0.59841200000000005</c:v>
                </c:pt>
                <c:pt idx="2228">
                  <c:v>0.59841200000000005</c:v>
                </c:pt>
                <c:pt idx="2229">
                  <c:v>0.58843999999999996</c:v>
                </c:pt>
                <c:pt idx="2230">
                  <c:v>0.58843999999999996</c:v>
                </c:pt>
                <c:pt idx="2231">
                  <c:v>1.14638E-2</c:v>
                </c:pt>
                <c:pt idx="2232">
                  <c:v>0.93437000000000003</c:v>
                </c:pt>
                <c:pt idx="2233">
                  <c:v>3.6833200000000003E-2</c:v>
                </c:pt>
                <c:pt idx="2234">
                  <c:v>1.4227399999999999E-2</c:v>
                </c:pt>
                <c:pt idx="2235">
                  <c:v>5.7082500000000001E-2</c:v>
                </c:pt>
                <c:pt idx="2236">
                  <c:v>0.1484</c:v>
                </c:pt>
                <c:pt idx="2237">
                  <c:v>2.76917E-2</c:v>
                </c:pt>
                <c:pt idx="2238">
                  <c:v>0.14379800000000001</c:v>
                </c:pt>
                <c:pt idx="2239">
                  <c:v>0.95425000000000004</c:v>
                </c:pt>
                <c:pt idx="2240">
                  <c:v>1.7534000000000001E-2</c:v>
                </c:pt>
                <c:pt idx="2241">
                  <c:v>1.7534000000000001E-2</c:v>
                </c:pt>
                <c:pt idx="2242">
                  <c:v>1.7534000000000001E-2</c:v>
                </c:pt>
                <c:pt idx="2243">
                  <c:v>0.61390100000000003</c:v>
                </c:pt>
                <c:pt idx="2244">
                  <c:v>0.61390100000000003</c:v>
                </c:pt>
                <c:pt idx="2245">
                  <c:v>0.15267</c:v>
                </c:pt>
                <c:pt idx="2246">
                  <c:v>0.64562900000000001</c:v>
                </c:pt>
                <c:pt idx="2247">
                  <c:v>0.146898</c:v>
                </c:pt>
                <c:pt idx="2248">
                  <c:v>7.6547900000000002E-2</c:v>
                </c:pt>
                <c:pt idx="2249">
                  <c:v>8.1275500000000001E-2</c:v>
                </c:pt>
                <c:pt idx="2250">
                  <c:v>8.1312400000000007E-2</c:v>
                </c:pt>
                <c:pt idx="2251">
                  <c:v>1.54237E-2</c:v>
                </c:pt>
                <c:pt idx="2252">
                  <c:v>4.5123799999999999E-2</c:v>
                </c:pt>
                <c:pt idx="2253">
                  <c:v>6.0461000000000001E-2</c:v>
                </c:pt>
                <c:pt idx="2254">
                  <c:v>1.4926399999999999E-2</c:v>
                </c:pt>
                <c:pt idx="2255">
                  <c:v>0.65552500000000002</c:v>
                </c:pt>
                <c:pt idx="2256">
                  <c:v>0.596831</c:v>
                </c:pt>
                <c:pt idx="2257">
                  <c:v>0.87388200000000005</c:v>
                </c:pt>
                <c:pt idx="2258">
                  <c:v>0.13877100000000001</c:v>
                </c:pt>
                <c:pt idx="2259">
                  <c:v>0.39624100000000001</c:v>
                </c:pt>
                <c:pt idx="2260">
                  <c:v>0.89952399999999999</c:v>
                </c:pt>
                <c:pt idx="2261">
                  <c:v>0.89952399999999999</c:v>
                </c:pt>
                <c:pt idx="2262">
                  <c:v>0.89952399999999999</c:v>
                </c:pt>
                <c:pt idx="2263">
                  <c:v>0.52596500000000002</c:v>
                </c:pt>
                <c:pt idx="2264">
                  <c:v>0.52596500000000002</c:v>
                </c:pt>
                <c:pt idx="2265">
                  <c:v>9.1626100000000002E-2</c:v>
                </c:pt>
                <c:pt idx="2266">
                  <c:v>0.79701900000000003</c:v>
                </c:pt>
                <c:pt idx="2267">
                  <c:v>0.43094500000000002</c:v>
                </c:pt>
                <c:pt idx="2268">
                  <c:v>0.181281</c:v>
                </c:pt>
                <c:pt idx="2269">
                  <c:v>0.35121599999999997</c:v>
                </c:pt>
                <c:pt idx="2270">
                  <c:v>1.14819E-2</c:v>
                </c:pt>
                <c:pt idx="2271">
                  <c:v>0.217364</c:v>
                </c:pt>
                <c:pt idx="2272">
                  <c:v>8.5131500000000006E-3</c:v>
                </c:pt>
                <c:pt idx="2273">
                  <c:v>1.36667E-2</c:v>
                </c:pt>
                <c:pt idx="2274">
                  <c:v>2.6089600000000001E-2</c:v>
                </c:pt>
                <c:pt idx="2275">
                  <c:v>0.39233299999999999</c:v>
                </c:pt>
                <c:pt idx="2276">
                  <c:v>6.5885899999999997E-2</c:v>
                </c:pt>
                <c:pt idx="2277">
                  <c:v>6.5885899999999997E-2</c:v>
                </c:pt>
                <c:pt idx="2278">
                  <c:v>6.5885899999999997E-2</c:v>
                </c:pt>
                <c:pt idx="2279">
                  <c:v>0.58457000000000003</c:v>
                </c:pt>
                <c:pt idx="2280">
                  <c:v>0.58457000000000003</c:v>
                </c:pt>
                <c:pt idx="2281">
                  <c:v>7.0519999999999999E-2</c:v>
                </c:pt>
                <c:pt idx="2282">
                  <c:v>0.35719099999999998</c:v>
                </c:pt>
                <c:pt idx="2283">
                  <c:v>0.34692299999999998</c:v>
                </c:pt>
                <c:pt idx="2284">
                  <c:v>8.6289000000000005E-2</c:v>
                </c:pt>
                <c:pt idx="2285">
                  <c:v>1.3845700000000001E-2</c:v>
                </c:pt>
                <c:pt idx="2286">
                  <c:v>0.70344300000000004</c:v>
                </c:pt>
                <c:pt idx="2287">
                  <c:v>0.93022000000000005</c:v>
                </c:pt>
                <c:pt idx="2288">
                  <c:v>0.44001099999999999</c:v>
                </c:pt>
                <c:pt idx="2289">
                  <c:v>0.30508800000000003</c:v>
                </c:pt>
                <c:pt idx="2290">
                  <c:v>4.9161999999999997E-2</c:v>
                </c:pt>
                <c:pt idx="2291">
                  <c:v>0.87242600000000003</c:v>
                </c:pt>
                <c:pt idx="2292">
                  <c:v>4.9895399999999999E-2</c:v>
                </c:pt>
                <c:pt idx="2293">
                  <c:v>5.8567000000000001E-2</c:v>
                </c:pt>
                <c:pt idx="2294">
                  <c:v>0.20485400000000001</c:v>
                </c:pt>
                <c:pt idx="2295">
                  <c:v>6.5487600000000007E-2</c:v>
                </c:pt>
                <c:pt idx="2296">
                  <c:v>0.53650100000000001</c:v>
                </c:pt>
                <c:pt idx="2297">
                  <c:v>4.08122E-2</c:v>
                </c:pt>
                <c:pt idx="2298">
                  <c:v>8.4414799999999998E-2</c:v>
                </c:pt>
                <c:pt idx="2299">
                  <c:v>4.7370900000000002E-3</c:v>
                </c:pt>
                <c:pt idx="2300">
                  <c:v>0.36308499999999999</c:v>
                </c:pt>
                <c:pt idx="2301">
                  <c:v>7.2908399999999998E-3</c:v>
                </c:pt>
                <c:pt idx="2302">
                  <c:v>1.94778E-2</c:v>
                </c:pt>
                <c:pt idx="2303">
                  <c:v>5.8497399999999998E-2</c:v>
                </c:pt>
                <c:pt idx="2304">
                  <c:v>5.8497399999999998E-2</c:v>
                </c:pt>
                <c:pt idx="2305">
                  <c:v>5.8497399999999998E-2</c:v>
                </c:pt>
                <c:pt idx="2306">
                  <c:v>0.62505200000000005</c:v>
                </c:pt>
                <c:pt idx="2307">
                  <c:v>0.62505200000000005</c:v>
                </c:pt>
                <c:pt idx="2308">
                  <c:v>0.38120500000000002</c:v>
                </c:pt>
                <c:pt idx="2309">
                  <c:v>3.4569000000000003E-2</c:v>
                </c:pt>
                <c:pt idx="2310">
                  <c:v>7.7508499999999994E-2</c:v>
                </c:pt>
                <c:pt idx="2311">
                  <c:v>0.87244699999999997</c:v>
                </c:pt>
                <c:pt idx="2312">
                  <c:v>0.388125</c:v>
                </c:pt>
                <c:pt idx="2313">
                  <c:v>0.130907</c:v>
                </c:pt>
                <c:pt idx="2314">
                  <c:v>3.9368800000000002E-2</c:v>
                </c:pt>
                <c:pt idx="2315">
                  <c:v>0.83552000000000004</c:v>
                </c:pt>
                <c:pt idx="2316">
                  <c:v>0.102019</c:v>
                </c:pt>
                <c:pt idx="2317">
                  <c:v>0.37479499999999999</c:v>
                </c:pt>
                <c:pt idx="2318">
                  <c:v>0.16874600000000001</c:v>
                </c:pt>
                <c:pt idx="2319">
                  <c:v>5.7508999999999998E-2</c:v>
                </c:pt>
                <c:pt idx="2320">
                  <c:v>5.1759899999999998E-2</c:v>
                </c:pt>
                <c:pt idx="2321">
                  <c:v>0.67152900000000004</c:v>
                </c:pt>
                <c:pt idx="2322">
                  <c:v>0.74330399999999996</c:v>
                </c:pt>
                <c:pt idx="2323">
                  <c:v>1.1462200000000001E-2</c:v>
                </c:pt>
                <c:pt idx="2324">
                  <c:v>0.332505</c:v>
                </c:pt>
                <c:pt idx="2325">
                  <c:v>0.28102700000000003</c:v>
                </c:pt>
                <c:pt idx="2326">
                  <c:v>0.90281199999999995</c:v>
                </c:pt>
                <c:pt idx="2327">
                  <c:v>0.39031199999999999</c:v>
                </c:pt>
                <c:pt idx="2328">
                  <c:v>0.18237600000000001</c:v>
                </c:pt>
                <c:pt idx="2329">
                  <c:v>0.70221900000000004</c:v>
                </c:pt>
                <c:pt idx="2330">
                  <c:v>0.70221900000000004</c:v>
                </c:pt>
                <c:pt idx="2331">
                  <c:v>0.70221900000000004</c:v>
                </c:pt>
                <c:pt idx="2332">
                  <c:v>0.60269700000000004</c:v>
                </c:pt>
                <c:pt idx="2333">
                  <c:v>0.60269700000000004</c:v>
                </c:pt>
                <c:pt idx="2334">
                  <c:v>0.56680399999999997</c:v>
                </c:pt>
                <c:pt idx="2335">
                  <c:v>8.5583000000000006E-2</c:v>
                </c:pt>
                <c:pt idx="2336">
                  <c:v>0.54098999999999997</c:v>
                </c:pt>
                <c:pt idx="2337">
                  <c:v>1.9800199999999999E-3</c:v>
                </c:pt>
                <c:pt idx="2338">
                  <c:v>3.3105799999999998E-2</c:v>
                </c:pt>
                <c:pt idx="2339">
                  <c:v>6.0126800000000003E-3</c:v>
                </c:pt>
                <c:pt idx="2340">
                  <c:v>0.39466200000000001</c:v>
                </c:pt>
                <c:pt idx="2341">
                  <c:v>7.8643000000000005E-2</c:v>
                </c:pt>
                <c:pt idx="2342">
                  <c:v>0.117259</c:v>
                </c:pt>
                <c:pt idx="2343">
                  <c:v>0.67076599999999997</c:v>
                </c:pt>
                <c:pt idx="2344">
                  <c:v>2.1940399999999999E-2</c:v>
                </c:pt>
                <c:pt idx="2345">
                  <c:v>0.22617699999999999</c:v>
                </c:pt>
                <c:pt idx="2346">
                  <c:v>0.26943400000000001</c:v>
                </c:pt>
                <c:pt idx="2347">
                  <c:v>6.9914500000000004E-2</c:v>
                </c:pt>
                <c:pt idx="2348">
                  <c:v>6.9914500000000004E-2</c:v>
                </c:pt>
                <c:pt idx="2349">
                  <c:v>6.9914500000000004E-2</c:v>
                </c:pt>
                <c:pt idx="2350">
                  <c:v>0.59041699999999997</c:v>
                </c:pt>
                <c:pt idx="2351">
                  <c:v>0.59041699999999997</c:v>
                </c:pt>
                <c:pt idx="2352">
                  <c:v>9.6339300000000003E-2</c:v>
                </c:pt>
                <c:pt idx="2353">
                  <c:v>0.34213199999999999</c:v>
                </c:pt>
                <c:pt idx="2354">
                  <c:v>0.11902</c:v>
                </c:pt>
                <c:pt idx="2355">
                  <c:v>0.113853</c:v>
                </c:pt>
                <c:pt idx="2356">
                  <c:v>0.16111400000000001</c:v>
                </c:pt>
                <c:pt idx="2357">
                  <c:v>0.200958</c:v>
                </c:pt>
                <c:pt idx="2358">
                  <c:v>5.9770799999999999E-2</c:v>
                </c:pt>
                <c:pt idx="2359">
                  <c:v>0.35597200000000001</c:v>
                </c:pt>
                <c:pt idx="2360">
                  <c:v>0.20463799999999999</c:v>
                </c:pt>
                <c:pt idx="2361">
                  <c:v>0.430259</c:v>
                </c:pt>
                <c:pt idx="2362">
                  <c:v>6.8375199999999997E-2</c:v>
                </c:pt>
                <c:pt idx="2363">
                  <c:v>6.2993900000000005E-2</c:v>
                </c:pt>
                <c:pt idx="2364">
                  <c:v>5.3246599999999998E-2</c:v>
                </c:pt>
                <c:pt idx="2365">
                  <c:v>0.20593900000000001</c:v>
                </c:pt>
                <c:pt idx="2366">
                  <c:v>0.490311</c:v>
                </c:pt>
                <c:pt idx="2367">
                  <c:v>8.2639000000000004E-2</c:v>
                </c:pt>
                <c:pt idx="2368">
                  <c:v>0.64520100000000002</c:v>
                </c:pt>
                <c:pt idx="2369">
                  <c:v>2.2199699999999999E-2</c:v>
                </c:pt>
                <c:pt idx="2370">
                  <c:v>0.154673</c:v>
                </c:pt>
                <c:pt idx="2371">
                  <c:v>0.109359</c:v>
                </c:pt>
                <c:pt idx="2372">
                  <c:v>0.71304299999999998</c:v>
                </c:pt>
                <c:pt idx="2373">
                  <c:v>0.70939300000000005</c:v>
                </c:pt>
                <c:pt idx="2374">
                  <c:v>0.47532799999999997</c:v>
                </c:pt>
                <c:pt idx="2375">
                  <c:v>6.7716399999999996E-2</c:v>
                </c:pt>
                <c:pt idx="2376">
                  <c:v>0.23041900000000001</c:v>
                </c:pt>
                <c:pt idx="2377">
                  <c:v>0.17888599999999999</c:v>
                </c:pt>
                <c:pt idx="2378">
                  <c:v>0.29481800000000002</c:v>
                </c:pt>
                <c:pt idx="2379">
                  <c:v>5.87716E-2</c:v>
                </c:pt>
                <c:pt idx="2380">
                  <c:v>5.3005099999999999E-2</c:v>
                </c:pt>
                <c:pt idx="2381">
                  <c:v>0.15835099999999999</c:v>
                </c:pt>
                <c:pt idx="2382">
                  <c:v>0.70226299999999997</c:v>
                </c:pt>
                <c:pt idx="2383">
                  <c:v>0.17033499999999999</c:v>
                </c:pt>
                <c:pt idx="2384">
                  <c:v>0.21340899999999999</c:v>
                </c:pt>
                <c:pt idx="2385">
                  <c:v>0.169542</c:v>
                </c:pt>
                <c:pt idx="2386">
                  <c:v>0.24120900000000001</c:v>
                </c:pt>
                <c:pt idx="2387">
                  <c:v>0.24120900000000001</c:v>
                </c:pt>
                <c:pt idx="2388">
                  <c:v>0.24120900000000001</c:v>
                </c:pt>
                <c:pt idx="2389">
                  <c:v>0.61609100000000006</c:v>
                </c:pt>
                <c:pt idx="2390">
                  <c:v>0.61609100000000006</c:v>
                </c:pt>
                <c:pt idx="2391">
                  <c:v>0.44850499999999999</c:v>
                </c:pt>
                <c:pt idx="2392">
                  <c:v>0.22532199999999999</c:v>
                </c:pt>
                <c:pt idx="2393">
                  <c:v>0.10094</c:v>
                </c:pt>
                <c:pt idx="2394">
                  <c:v>0.66108699999999998</c:v>
                </c:pt>
                <c:pt idx="2395">
                  <c:v>3.0298800000000001E-2</c:v>
                </c:pt>
                <c:pt idx="2396">
                  <c:v>0.31279099999999999</c:v>
                </c:pt>
                <c:pt idx="2397">
                  <c:v>0.45833299999999999</c:v>
                </c:pt>
                <c:pt idx="2398">
                  <c:v>0.41482599999999997</c:v>
                </c:pt>
                <c:pt idx="2399">
                  <c:v>0.58551500000000001</c:v>
                </c:pt>
                <c:pt idx="2400">
                  <c:v>7.7315900000000007E-2</c:v>
                </c:pt>
                <c:pt idx="2401">
                  <c:v>8.3903500000000006E-2</c:v>
                </c:pt>
                <c:pt idx="2402">
                  <c:v>0.41556199999999999</c:v>
                </c:pt>
                <c:pt idx="2403">
                  <c:v>0.307562</c:v>
                </c:pt>
                <c:pt idx="2404">
                  <c:v>0.62048300000000001</c:v>
                </c:pt>
                <c:pt idx="2405">
                  <c:v>0.43112</c:v>
                </c:pt>
                <c:pt idx="2406">
                  <c:v>0.41547200000000001</c:v>
                </c:pt>
                <c:pt idx="2407">
                  <c:v>3.73975E-2</c:v>
                </c:pt>
                <c:pt idx="2408">
                  <c:v>1</c:v>
                </c:pt>
                <c:pt idx="2409">
                  <c:v>1</c:v>
                </c:pt>
                <c:pt idx="2410">
                  <c:v>1</c:v>
                </c:pt>
                <c:pt idx="2411">
                  <c:v>1</c:v>
                </c:pt>
                <c:pt idx="2412">
                  <c:v>1</c:v>
                </c:pt>
                <c:pt idx="2413">
                  <c:v>0.69371799999999995</c:v>
                </c:pt>
                <c:pt idx="2414">
                  <c:v>0.69371799999999995</c:v>
                </c:pt>
                <c:pt idx="2415">
                  <c:v>0.69371799999999995</c:v>
                </c:pt>
                <c:pt idx="2416">
                  <c:v>0.69371799999999995</c:v>
                </c:pt>
                <c:pt idx="2417">
                  <c:v>0.69371799999999995</c:v>
                </c:pt>
                <c:pt idx="2418">
                  <c:v>0.84526299999999999</c:v>
                </c:pt>
                <c:pt idx="2419">
                  <c:v>5.71891E-2</c:v>
                </c:pt>
                <c:pt idx="2420">
                  <c:v>0.10592799999999999</c:v>
                </c:pt>
                <c:pt idx="2421">
                  <c:v>0.398146</c:v>
                </c:pt>
                <c:pt idx="2422">
                  <c:v>0.28353800000000001</c:v>
                </c:pt>
                <c:pt idx="2423">
                  <c:v>0.65840299999999996</c:v>
                </c:pt>
                <c:pt idx="2424">
                  <c:v>0.46096500000000001</c:v>
                </c:pt>
                <c:pt idx="2425">
                  <c:v>0.49224499999999999</c:v>
                </c:pt>
                <c:pt idx="2426">
                  <c:v>0.75668800000000003</c:v>
                </c:pt>
                <c:pt idx="2427">
                  <c:v>0.54355399999999998</c:v>
                </c:pt>
                <c:pt idx="2428">
                  <c:v>4.5190000000000001E-2</c:v>
                </c:pt>
                <c:pt idx="2429">
                  <c:v>0.66511399999999998</c:v>
                </c:pt>
                <c:pt idx="2430">
                  <c:v>2.11218E-2</c:v>
                </c:pt>
                <c:pt idx="2431">
                  <c:v>0.96122799999999997</c:v>
                </c:pt>
                <c:pt idx="2432">
                  <c:v>2.39411E-2</c:v>
                </c:pt>
                <c:pt idx="2433">
                  <c:v>4.6672999999999999E-2</c:v>
                </c:pt>
                <c:pt idx="2434">
                  <c:v>0.158638</c:v>
                </c:pt>
                <c:pt idx="2435">
                  <c:v>0.31475900000000001</c:v>
                </c:pt>
                <c:pt idx="2436">
                  <c:v>0.233683</c:v>
                </c:pt>
                <c:pt idx="2437">
                  <c:v>0.218305</c:v>
                </c:pt>
                <c:pt idx="2438">
                  <c:v>0.296875</c:v>
                </c:pt>
                <c:pt idx="2439">
                  <c:v>0.49826799999999999</c:v>
                </c:pt>
                <c:pt idx="2440">
                  <c:v>3.9683200000000002E-2</c:v>
                </c:pt>
                <c:pt idx="2441">
                  <c:v>4.1049200000000001E-2</c:v>
                </c:pt>
                <c:pt idx="2442">
                  <c:v>0.30357099999999998</c:v>
                </c:pt>
                <c:pt idx="2443">
                  <c:v>0.177006</c:v>
                </c:pt>
                <c:pt idx="2444">
                  <c:v>0.26939299999999999</c:v>
                </c:pt>
                <c:pt idx="2445">
                  <c:v>9.8007399999999995E-2</c:v>
                </c:pt>
                <c:pt idx="2446">
                  <c:v>1.49319E-2</c:v>
                </c:pt>
                <c:pt idx="2447">
                  <c:v>0.692133</c:v>
                </c:pt>
                <c:pt idx="2448">
                  <c:v>0.14641799999999999</c:v>
                </c:pt>
                <c:pt idx="2449">
                  <c:v>9.1343599999999997E-2</c:v>
                </c:pt>
                <c:pt idx="2450">
                  <c:v>8.9513700000000002E-2</c:v>
                </c:pt>
                <c:pt idx="2451">
                  <c:v>0.33992299999999998</c:v>
                </c:pt>
                <c:pt idx="2452">
                  <c:v>0.89663099999999996</c:v>
                </c:pt>
                <c:pt idx="2453">
                  <c:v>0.38921299999999998</c:v>
                </c:pt>
                <c:pt idx="2454">
                  <c:v>0.67768700000000004</c:v>
                </c:pt>
                <c:pt idx="2455">
                  <c:v>0.934674</c:v>
                </c:pt>
                <c:pt idx="2456">
                  <c:v>0.31301099999999998</c:v>
                </c:pt>
                <c:pt idx="2457">
                  <c:v>0.37349300000000002</c:v>
                </c:pt>
                <c:pt idx="2458">
                  <c:v>0.39791799999999999</c:v>
                </c:pt>
                <c:pt idx="2459">
                  <c:v>0.40616000000000002</c:v>
                </c:pt>
                <c:pt idx="2460">
                  <c:v>7.8728200000000009E-3</c:v>
                </c:pt>
                <c:pt idx="2461">
                  <c:v>3.6580700000000001E-2</c:v>
                </c:pt>
                <c:pt idx="2462">
                  <c:v>0.45102199999999998</c:v>
                </c:pt>
                <c:pt idx="2463">
                  <c:v>0.93956700000000004</c:v>
                </c:pt>
                <c:pt idx="2464">
                  <c:v>0.627583</c:v>
                </c:pt>
                <c:pt idx="2465">
                  <c:v>0.46218700000000001</c:v>
                </c:pt>
                <c:pt idx="2466">
                  <c:v>0.50266699999999997</c:v>
                </c:pt>
                <c:pt idx="2467">
                  <c:v>0.15437400000000001</c:v>
                </c:pt>
                <c:pt idx="2468">
                  <c:v>9.9060300000000004E-2</c:v>
                </c:pt>
                <c:pt idx="2469">
                  <c:v>5.55352E-2</c:v>
                </c:pt>
                <c:pt idx="2470">
                  <c:v>0.33361099999999999</c:v>
                </c:pt>
                <c:pt idx="2471">
                  <c:v>0.489118</c:v>
                </c:pt>
                <c:pt idx="2472">
                  <c:v>0.426788</c:v>
                </c:pt>
                <c:pt idx="2473">
                  <c:v>0.100046</c:v>
                </c:pt>
                <c:pt idx="2474">
                  <c:v>6.5543900000000002E-3</c:v>
                </c:pt>
                <c:pt idx="2475">
                  <c:v>0.34482000000000002</c:v>
                </c:pt>
                <c:pt idx="2476">
                  <c:v>5.2991299999999998E-2</c:v>
                </c:pt>
                <c:pt idx="2477">
                  <c:v>0.48773</c:v>
                </c:pt>
                <c:pt idx="2478">
                  <c:v>0.58196099999999995</c:v>
                </c:pt>
                <c:pt idx="2479">
                  <c:v>1</c:v>
                </c:pt>
                <c:pt idx="2480">
                  <c:v>1</c:v>
                </c:pt>
                <c:pt idx="2481">
                  <c:v>1</c:v>
                </c:pt>
                <c:pt idx="2482">
                  <c:v>1</c:v>
                </c:pt>
                <c:pt idx="2483">
                  <c:v>1</c:v>
                </c:pt>
                <c:pt idx="2484">
                  <c:v>0.518293</c:v>
                </c:pt>
                <c:pt idx="2485">
                  <c:v>0.518293</c:v>
                </c:pt>
                <c:pt idx="2486">
                  <c:v>0.518293</c:v>
                </c:pt>
                <c:pt idx="2487">
                  <c:v>0.518293</c:v>
                </c:pt>
                <c:pt idx="2488">
                  <c:v>0.518293</c:v>
                </c:pt>
                <c:pt idx="2489">
                  <c:v>0.67028299999999996</c:v>
                </c:pt>
                <c:pt idx="2490">
                  <c:v>0.20508199999999999</c:v>
                </c:pt>
                <c:pt idx="2491">
                  <c:v>0.147063</c:v>
                </c:pt>
                <c:pt idx="2492">
                  <c:v>1.8934300000000001E-2</c:v>
                </c:pt>
                <c:pt idx="2493">
                  <c:v>0.353771</c:v>
                </c:pt>
                <c:pt idx="2494">
                  <c:v>0.65798199999999996</c:v>
                </c:pt>
                <c:pt idx="2495">
                  <c:v>0.23574800000000001</c:v>
                </c:pt>
                <c:pt idx="2496">
                  <c:v>0.190552</c:v>
                </c:pt>
                <c:pt idx="2497">
                  <c:v>6.6869600000000001E-2</c:v>
                </c:pt>
                <c:pt idx="2498">
                  <c:v>0.18821099999999999</c:v>
                </c:pt>
                <c:pt idx="2499">
                  <c:v>4.0675999999999997E-2</c:v>
                </c:pt>
                <c:pt idx="2500">
                  <c:v>0.90795400000000004</c:v>
                </c:pt>
                <c:pt idx="2501">
                  <c:v>8.6248900000000003E-2</c:v>
                </c:pt>
                <c:pt idx="2502">
                  <c:v>0.25251600000000002</c:v>
                </c:pt>
                <c:pt idx="2503">
                  <c:v>8.4868899999999997E-2</c:v>
                </c:pt>
                <c:pt idx="2504">
                  <c:v>8.4868899999999997E-2</c:v>
                </c:pt>
                <c:pt idx="2505">
                  <c:v>0.869641</c:v>
                </c:pt>
                <c:pt idx="2506">
                  <c:v>6.4733799999999994E-2</c:v>
                </c:pt>
                <c:pt idx="2507">
                  <c:v>7.5894400000000001E-2</c:v>
                </c:pt>
                <c:pt idx="2508">
                  <c:v>7.9862000000000002E-2</c:v>
                </c:pt>
                <c:pt idx="2509">
                  <c:v>0.23389499999999999</c:v>
                </c:pt>
                <c:pt idx="2510">
                  <c:v>1.8794700000000001E-2</c:v>
                </c:pt>
                <c:pt idx="2511">
                  <c:v>0.230078</c:v>
                </c:pt>
                <c:pt idx="2512">
                  <c:v>0.135268</c:v>
                </c:pt>
                <c:pt idx="2513">
                  <c:v>0.53652699999999998</c:v>
                </c:pt>
                <c:pt idx="2514">
                  <c:v>0.70856600000000003</c:v>
                </c:pt>
                <c:pt idx="2515">
                  <c:v>0.70856600000000003</c:v>
                </c:pt>
                <c:pt idx="2516">
                  <c:v>0.182645</c:v>
                </c:pt>
                <c:pt idx="2517">
                  <c:v>0.155751</c:v>
                </c:pt>
                <c:pt idx="2518">
                  <c:v>0.87315699999999996</c:v>
                </c:pt>
                <c:pt idx="2519">
                  <c:v>0.80061700000000002</c:v>
                </c:pt>
                <c:pt idx="2520">
                  <c:v>0.227684</c:v>
                </c:pt>
                <c:pt idx="2521">
                  <c:v>0.227684</c:v>
                </c:pt>
                <c:pt idx="2522">
                  <c:v>0.45733499999999999</c:v>
                </c:pt>
                <c:pt idx="2523">
                  <c:v>5.5809699999999997E-2</c:v>
                </c:pt>
                <c:pt idx="2524">
                  <c:v>1.6077299999999999E-2</c:v>
                </c:pt>
                <c:pt idx="2525">
                  <c:v>4.19017E-2</c:v>
                </c:pt>
                <c:pt idx="2526">
                  <c:v>5.5377700000000002E-2</c:v>
                </c:pt>
                <c:pt idx="2527">
                  <c:v>0.41961599999999999</c:v>
                </c:pt>
                <c:pt idx="2528">
                  <c:v>0.66887600000000003</c:v>
                </c:pt>
                <c:pt idx="2529">
                  <c:v>0.47741400000000001</c:v>
                </c:pt>
                <c:pt idx="2530">
                  <c:v>0.95852800000000005</c:v>
                </c:pt>
                <c:pt idx="2531">
                  <c:v>0.94990799999999997</c:v>
                </c:pt>
                <c:pt idx="2532">
                  <c:v>0.93564999999999998</c:v>
                </c:pt>
                <c:pt idx="2533">
                  <c:v>0.13935</c:v>
                </c:pt>
                <c:pt idx="2534">
                  <c:v>1.5432599999999999E-2</c:v>
                </c:pt>
                <c:pt idx="2535">
                  <c:v>5.3533499999999998E-2</c:v>
                </c:pt>
                <c:pt idx="2536">
                  <c:v>0.36692000000000002</c:v>
                </c:pt>
                <c:pt idx="2537">
                  <c:v>0.65849999999999997</c:v>
                </c:pt>
                <c:pt idx="2538">
                  <c:v>0.41841499999999998</c:v>
                </c:pt>
                <c:pt idx="2539">
                  <c:v>0.45548300000000003</c:v>
                </c:pt>
                <c:pt idx="2540">
                  <c:v>0.15945899999999999</c:v>
                </c:pt>
                <c:pt idx="2541">
                  <c:v>0.87981200000000004</c:v>
                </c:pt>
                <c:pt idx="2542">
                  <c:v>0.5504</c:v>
                </c:pt>
                <c:pt idx="2543">
                  <c:v>5.3787500000000002E-2</c:v>
                </c:pt>
                <c:pt idx="2544">
                  <c:v>2.8400399999999999E-2</c:v>
                </c:pt>
                <c:pt idx="2545">
                  <c:v>7.8683500000000003E-2</c:v>
                </c:pt>
                <c:pt idx="2546">
                  <c:v>0.11741600000000001</c:v>
                </c:pt>
                <c:pt idx="2547">
                  <c:v>0.15165600000000001</c:v>
                </c:pt>
                <c:pt idx="2548">
                  <c:v>8.8048799999999997E-2</c:v>
                </c:pt>
                <c:pt idx="2549">
                  <c:v>0.42907499999999998</c:v>
                </c:pt>
                <c:pt idx="2550">
                  <c:v>0.85392000000000001</c:v>
                </c:pt>
                <c:pt idx="2551">
                  <c:v>1.94415E-2</c:v>
                </c:pt>
                <c:pt idx="2552">
                  <c:v>8.5757600000000003E-2</c:v>
                </c:pt>
                <c:pt idx="2553">
                  <c:v>0.2114</c:v>
                </c:pt>
                <c:pt idx="2554">
                  <c:v>4.9692E-2</c:v>
                </c:pt>
                <c:pt idx="2555">
                  <c:v>0.78833799999999998</c:v>
                </c:pt>
                <c:pt idx="2556">
                  <c:v>0.58899699999999999</c:v>
                </c:pt>
                <c:pt idx="2557">
                  <c:v>0.70150000000000001</c:v>
                </c:pt>
                <c:pt idx="2558">
                  <c:v>0.38192900000000002</c:v>
                </c:pt>
                <c:pt idx="2559">
                  <c:v>4.9382700000000002E-2</c:v>
                </c:pt>
                <c:pt idx="2560">
                  <c:v>0.24540000000000001</c:v>
                </c:pt>
                <c:pt idx="2561">
                  <c:v>0.78504300000000005</c:v>
                </c:pt>
                <c:pt idx="2562">
                  <c:v>0.205176</c:v>
                </c:pt>
                <c:pt idx="2563">
                  <c:v>0.41998400000000002</c:v>
                </c:pt>
                <c:pt idx="2564">
                  <c:v>0.133605</c:v>
                </c:pt>
                <c:pt idx="2565">
                  <c:v>0.32774599999999998</c:v>
                </c:pt>
                <c:pt idx="2566">
                  <c:v>0.487821</c:v>
                </c:pt>
                <c:pt idx="2567">
                  <c:v>8.3648399999999998E-2</c:v>
                </c:pt>
                <c:pt idx="2568">
                  <c:v>0.147952</c:v>
                </c:pt>
                <c:pt idx="2569">
                  <c:v>6.1393299999999998E-2</c:v>
                </c:pt>
                <c:pt idx="2570">
                  <c:v>1.4726E-2</c:v>
                </c:pt>
                <c:pt idx="2571">
                  <c:v>8.0568200000000006E-2</c:v>
                </c:pt>
                <c:pt idx="2572">
                  <c:v>1.1959900000000001E-2</c:v>
                </c:pt>
                <c:pt idx="2573">
                  <c:v>0.108713</c:v>
                </c:pt>
                <c:pt idx="2574">
                  <c:v>0.49985000000000002</c:v>
                </c:pt>
                <c:pt idx="2575">
                  <c:v>0.538551</c:v>
                </c:pt>
                <c:pt idx="2576">
                  <c:v>5.1885000000000001E-2</c:v>
                </c:pt>
                <c:pt idx="2577">
                  <c:v>2.5874600000000001E-2</c:v>
                </c:pt>
                <c:pt idx="2578">
                  <c:v>2.4372999999999999E-2</c:v>
                </c:pt>
                <c:pt idx="2579">
                  <c:v>0.23346600000000001</c:v>
                </c:pt>
                <c:pt idx="2580">
                  <c:v>0.197578</c:v>
                </c:pt>
                <c:pt idx="2581">
                  <c:v>5.88114E-2</c:v>
                </c:pt>
                <c:pt idx="2582">
                  <c:v>0.197468</c:v>
                </c:pt>
                <c:pt idx="2583">
                  <c:v>0.72011400000000003</c:v>
                </c:pt>
                <c:pt idx="2584">
                  <c:v>0.457646</c:v>
                </c:pt>
                <c:pt idx="2585">
                  <c:v>0.20980599999999999</c:v>
                </c:pt>
                <c:pt idx="2586">
                  <c:v>0.19387799999999999</c:v>
                </c:pt>
                <c:pt idx="2587">
                  <c:v>0.23292499999999999</c:v>
                </c:pt>
                <c:pt idx="2588">
                  <c:v>0.136491</c:v>
                </c:pt>
                <c:pt idx="2589">
                  <c:v>0.136491</c:v>
                </c:pt>
                <c:pt idx="2590">
                  <c:v>0.55810499999999996</c:v>
                </c:pt>
                <c:pt idx="2591">
                  <c:v>1.60254E-3</c:v>
                </c:pt>
                <c:pt idx="2592">
                  <c:v>9.0661800000000001E-2</c:v>
                </c:pt>
                <c:pt idx="2593">
                  <c:v>0.856375</c:v>
                </c:pt>
                <c:pt idx="2594">
                  <c:v>0.17591599999999999</c:v>
                </c:pt>
                <c:pt idx="2595">
                  <c:v>0.461615</c:v>
                </c:pt>
                <c:pt idx="2596">
                  <c:v>3.88692E-2</c:v>
                </c:pt>
                <c:pt idx="2597">
                  <c:v>0.32169199999999998</c:v>
                </c:pt>
                <c:pt idx="2598">
                  <c:v>8.4462300000000004E-2</c:v>
                </c:pt>
                <c:pt idx="2599">
                  <c:v>2.0818099999999999E-2</c:v>
                </c:pt>
                <c:pt idx="2600">
                  <c:v>0.35388599999999998</c:v>
                </c:pt>
                <c:pt idx="2601">
                  <c:v>8.4672600000000001E-2</c:v>
                </c:pt>
                <c:pt idx="2602">
                  <c:v>0.27637</c:v>
                </c:pt>
                <c:pt idx="2603">
                  <c:v>9.6248799999999995E-2</c:v>
                </c:pt>
                <c:pt idx="2604">
                  <c:v>0.17651600000000001</c:v>
                </c:pt>
                <c:pt idx="2605">
                  <c:v>0.13641300000000001</c:v>
                </c:pt>
                <c:pt idx="2606">
                  <c:v>0.54039400000000004</c:v>
                </c:pt>
                <c:pt idx="2607">
                  <c:v>0.27751900000000002</c:v>
                </c:pt>
                <c:pt idx="2608">
                  <c:v>0.82529399999999997</c:v>
                </c:pt>
                <c:pt idx="2609">
                  <c:v>0.49767600000000001</c:v>
                </c:pt>
                <c:pt idx="2610">
                  <c:v>0.19192600000000001</c:v>
                </c:pt>
                <c:pt idx="2611">
                  <c:v>0.32998100000000002</c:v>
                </c:pt>
                <c:pt idx="2612">
                  <c:v>0.59847499999999998</c:v>
                </c:pt>
                <c:pt idx="2613">
                  <c:v>0.74194199999999999</c:v>
                </c:pt>
                <c:pt idx="2614">
                  <c:v>8.9684600000000003E-2</c:v>
                </c:pt>
                <c:pt idx="2615">
                  <c:v>5.5950199999999999E-2</c:v>
                </c:pt>
                <c:pt idx="2616">
                  <c:v>0.61463800000000002</c:v>
                </c:pt>
                <c:pt idx="2617">
                  <c:v>0.118756</c:v>
                </c:pt>
                <c:pt idx="2618">
                  <c:v>0.18098</c:v>
                </c:pt>
                <c:pt idx="2619">
                  <c:v>0.83859799999999995</c:v>
                </c:pt>
                <c:pt idx="2620">
                  <c:v>3.4351300000000001E-2</c:v>
                </c:pt>
                <c:pt idx="2621">
                  <c:v>0.93754800000000005</c:v>
                </c:pt>
                <c:pt idx="2622">
                  <c:v>1.5920400000000001E-2</c:v>
                </c:pt>
                <c:pt idx="2623">
                  <c:v>0.10410800000000001</c:v>
                </c:pt>
                <c:pt idx="2624">
                  <c:v>1.01852E-2</c:v>
                </c:pt>
                <c:pt idx="2625">
                  <c:v>0.20530899999999999</c:v>
                </c:pt>
                <c:pt idx="2626">
                  <c:v>0.26275100000000001</c:v>
                </c:pt>
                <c:pt idx="2627">
                  <c:v>0.31902700000000001</c:v>
                </c:pt>
                <c:pt idx="2628">
                  <c:v>0.849935</c:v>
                </c:pt>
                <c:pt idx="2629">
                  <c:v>1.3569700000000001E-2</c:v>
                </c:pt>
                <c:pt idx="2630">
                  <c:v>0.22409200000000001</c:v>
                </c:pt>
                <c:pt idx="2631">
                  <c:v>0.34609400000000001</c:v>
                </c:pt>
                <c:pt idx="2632">
                  <c:v>1.4552000000000001E-2</c:v>
                </c:pt>
                <c:pt idx="2633">
                  <c:v>1.60334E-2</c:v>
                </c:pt>
                <c:pt idx="2634">
                  <c:v>3.1666699999999999E-2</c:v>
                </c:pt>
                <c:pt idx="2635">
                  <c:v>0.24623700000000001</c:v>
                </c:pt>
                <c:pt idx="2636">
                  <c:v>0.184614</c:v>
                </c:pt>
                <c:pt idx="2637">
                  <c:v>9.4509599999999999E-2</c:v>
                </c:pt>
                <c:pt idx="2638">
                  <c:v>0.74303900000000001</c:v>
                </c:pt>
                <c:pt idx="2639">
                  <c:v>0.123058</c:v>
                </c:pt>
                <c:pt idx="2640">
                  <c:v>0.20054900000000001</c:v>
                </c:pt>
                <c:pt idx="2641">
                  <c:v>0.28723500000000002</c:v>
                </c:pt>
                <c:pt idx="2642">
                  <c:v>5.1098299999999999E-2</c:v>
                </c:pt>
                <c:pt idx="2643">
                  <c:v>0.22714100000000001</c:v>
                </c:pt>
                <c:pt idx="2644">
                  <c:v>0.49821799999999999</c:v>
                </c:pt>
                <c:pt idx="2645">
                  <c:v>0.47441100000000003</c:v>
                </c:pt>
                <c:pt idx="2646">
                  <c:v>0.53175799999999995</c:v>
                </c:pt>
                <c:pt idx="2647">
                  <c:v>7.3801599999999995E-2</c:v>
                </c:pt>
                <c:pt idx="2648">
                  <c:v>0.67964400000000003</c:v>
                </c:pt>
                <c:pt idx="2649">
                  <c:v>0.71060199999999996</c:v>
                </c:pt>
                <c:pt idx="2650">
                  <c:v>1</c:v>
                </c:pt>
                <c:pt idx="2651">
                  <c:v>1</c:v>
                </c:pt>
                <c:pt idx="2652">
                  <c:v>0.56257999999999997</c:v>
                </c:pt>
                <c:pt idx="2653">
                  <c:v>1</c:v>
                </c:pt>
                <c:pt idx="2654">
                  <c:v>0.72949799999999998</c:v>
                </c:pt>
                <c:pt idx="2655">
                  <c:v>0.57157100000000005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1544934416"/>
        <c:axId val="-1544949648"/>
      </c:lineChart>
      <c:catAx>
        <c:axId val="-1544934416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1544949648"/>
        <c:crosses val="autoZero"/>
        <c:auto val="1"/>
        <c:lblAlgn val="ctr"/>
        <c:lblOffset val="100"/>
        <c:noMultiLvlLbl val="0"/>
      </c:catAx>
      <c:valAx>
        <c:axId val="-15449496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1544934416"/>
        <c:crosses val="autoZero"/>
        <c:crossBetween val="between"/>
      </c:valAx>
      <c:spPr>
        <a:noFill/>
        <a:ln>
          <a:solidFill>
            <a:srgbClr val="19659C"/>
          </a:solidFill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麒麟之翼句式情感走势</a:t>
            </a:r>
            <a:endParaRPr 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3175" cap="rnd">
              <a:solidFill>
                <a:srgbClr val="19659C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东野圭吾《麒麟之翼》.txt_motion_analyse!$A$1:$A$6324</c:f>
              <c:numCache>
                <c:formatCode>General</c:formatCode>
                <c:ptCount val="6324"/>
                <c:pt idx="0">
                  <c:v>0.53880399999999995</c:v>
                </c:pt>
                <c:pt idx="1">
                  <c:v>1</c:v>
                </c:pt>
                <c:pt idx="2">
                  <c:v>1</c:v>
                </c:pt>
                <c:pt idx="3">
                  <c:v>0.54458399999999996</c:v>
                </c:pt>
                <c:pt idx="4">
                  <c:v>0.54458399999999996</c:v>
                </c:pt>
                <c:pt idx="5">
                  <c:v>0.45839600000000003</c:v>
                </c:pt>
                <c:pt idx="6">
                  <c:v>0.45839600000000003</c:v>
                </c:pt>
                <c:pt idx="7">
                  <c:v>0.41240399999999999</c:v>
                </c:pt>
                <c:pt idx="8">
                  <c:v>0.41240399999999999</c:v>
                </c:pt>
                <c:pt idx="9">
                  <c:v>8.8495400000000002E-2</c:v>
                </c:pt>
                <c:pt idx="10">
                  <c:v>8.8495400000000002E-2</c:v>
                </c:pt>
                <c:pt idx="11">
                  <c:v>0.78066100000000005</c:v>
                </c:pt>
                <c:pt idx="12">
                  <c:v>0.78066100000000005</c:v>
                </c:pt>
                <c:pt idx="13">
                  <c:v>0.19755900000000001</c:v>
                </c:pt>
                <c:pt idx="14">
                  <c:v>0.19755900000000001</c:v>
                </c:pt>
                <c:pt idx="15">
                  <c:v>0.93276400000000004</c:v>
                </c:pt>
                <c:pt idx="16">
                  <c:v>0.93276400000000004</c:v>
                </c:pt>
                <c:pt idx="17">
                  <c:v>0.87942900000000002</c:v>
                </c:pt>
                <c:pt idx="18">
                  <c:v>0.87942900000000002</c:v>
                </c:pt>
                <c:pt idx="19">
                  <c:v>0.33716699999999999</c:v>
                </c:pt>
                <c:pt idx="20">
                  <c:v>0.33716699999999999</c:v>
                </c:pt>
                <c:pt idx="21">
                  <c:v>0.28359200000000001</c:v>
                </c:pt>
                <c:pt idx="22">
                  <c:v>0.28359200000000001</c:v>
                </c:pt>
                <c:pt idx="23">
                  <c:v>0.453293</c:v>
                </c:pt>
                <c:pt idx="24">
                  <c:v>0.453293</c:v>
                </c:pt>
                <c:pt idx="25">
                  <c:v>0.11151999999999999</c:v>
                </c:pt>
                <c:pt idx="26">
                  <c:v>0.11151999999999999</c:v>
                </c:pt>
                <c:pt idx="27">
                  <c:v>0.64242600000000005</c:v>
                </c:pt>
                <c:pt idx="28">
                  <c:v>0.64242600000000005</c:v>
                </c:pt>
                <c:pt idx="29">
                  <c:v>0.63727900000000004</c:v>
                </c:pt>
                <c:pt idx="30">
                  <c:v>0.63727900000000004</c:v>
                </c:pt>
                <c:pt idx="31">
                  <c:v>1.98002E-2</c:v>
                </c:pt>
                <c:pt idx="32">
                  <c:v>1.98002E-2</c:v>
                </c:pt>
                <c:pt idx="33">
                  <c:v>0.26801199999999997</c:v>
                </c:pt>
                <c:pt idx="34">
                  <c:v>0.26801199999999997</c:v>
                </c:pt>
                <c:pt idx="35">
                  <c:v>0.457318</c:v>
                </c:pt>
                <c:pt idx="36">
                  <c:v>0.457318</c:v>
                </c:pt>
                <c:pt idx="37">
                  <c:v>0.51102700000000001</c:v>
                </c:pt>
                <c:pt idx="38">
                  <c:v>0.51102700000000001</c:v>
                </c:pt>
                <c:pt idx="39">
                  <c:v>0.57625099999999996</c:v>
                </c:pt>
                <c:pt idx="40">
                  <c:v>0.57625099999999996</c:v>
                </c:pt>
                <c:pt idx="41">
                  <c:v>2.8588800000000001E-2</c:v>
                </c:pt>
                <c:pt idx="42">
                  <c:v>2.8588800000000001E-2</c:v>
                </c:pt>
                <c:pt idx="43">
                  <c:v>0.46188499999999999</c:v>
                </c:pt>
                <c:pt idx="44">
                  <c:v>0.46188499999999999</c:v>
                </c:pt>
                <c:pt idx="45">
                  <c:v>0.27385199999999998</c:v>
                </c:pt>
                <c:pt idx="46">
                  <c:v>0.27385199999999998</c:v>
                </c:pt>
                <c:pt idx="47">
                  <c:v>0.44604700000000003</c:v>
                </c:pt>
                <c:pt idx="48">
                  <c:v>0.44604700000000003</c:v>
                </c:pt>
                <c:pt idx="49">
                  <c:v>0.238672</c:v>
                </c:pt>
                <c:pt idx="50">
                  <c:v>0.238672</c:v>
                </c:pt>
                <c:pt idx="51">
                  <c:v>0.29557299999999997</c:v>
                </c:pt>
                <c:pt idx="52">
                  <c:v>0.29557299999999997</c:v>
                </c:pt>
                <c:pt idx="53">
                  <c:v>0.22253600000000001</c:v>
                </c:pt>
                <c:pt idx="54">
                  <c:v>0.22253600000000001</c:v>
                </c:pt>
                <c:pt idx="55">
                  <c:v>0.16874</c:v>
                </c:pt>
                <c:pt idx="56">
                  <c:v>0.16874</c:v>
                </c:pt>
                <c:pt idx="57">
                  <c:v>0.10402500000000001</c:v>
                </c:pt>
                <c:pt idx="58">
                  <c:v>0.10402500000000001</c:v>
                </c:pt>
                <c:pt idx="59">
                  <c:v>0.18968399999999999</c:v>
                </c:pt>
                <c:pt idx="60">
                  <c:v>0.18968399999999999</c:v>
                </c:pt>
                <c:pt idx="61">
                  <c:v>0.20163800000000001</c:v>
                </c:pt>
                <c:pt idx="62">
                  <c:v>0.20163800000000001</c:v>
                </c:pt>
                <c:pt idx="63">
                  <c:v>0.254969</c:v>
                </c:pt>
                <c:pt idx="64">
                  <c:v>0.254969</c:v>
                </c:pt>
                <c:pt idx="65">
                  <c:v>0.56788499999999997</c:v>
                </c:pt>
                <c:pt idx="66">
                  <c:v>0.56788499999999997</c:v>
                </c:pt>
                <c:pt idx="67">
                  <c:v>1.4239099999999999E-2</c:v>
                </c:pt>
                <c:pt idx="68">
                  <c:v>1.4239099999999999E-2</c:v>
                </c:pt>
                <c:pt idx="69">
                  <c:v>8.9537099999999994E-2</c:v>
                </c:pt>
                <c:pt idx="70">
                  <c:v>8.9537099999999994E-2</c:v>
                </c:pt>
                <c:pt idx="71">
                  <c:v>0.64267300000000005</c:v>
                </c:pt>
                <c:pt idx="72">
                  <c:v>0.64267300000000005</c:v>
                </c:pt>
                <c:pt idx="73">
                  <c:v>0.67711600000000005</c:v>
                </c:pt>
                <c:pt idx="74">
                  <c:v>0.67711600000000005</c:v>
                </c:pt>
                <c:pt idx="75">
                  <c:v>0.83041299999999996</c:v>
                </c:pt>
                <c:pt idx="76">
                  <c:v>0.83041299999999996</c:v>
                </c:pt>
                <c:pt idx="77">
                  <c:v>0.108832</c:v>
                </c:pt>
                <c:pt idx="78">
                  <c:v>0.108832</c:v>
                </c:pt>
                <c:pt idx="79">
                  <c:v>0.18992899999999999</c:v>
                </c:pt>
                <c:pt idx="80">
                  <c:v>0.18992899999999999</c:v>
                </c:pt>
                <c:pt idx="81">
                  <c:v>0.27337099999999998</c:v>
                </c:pt>
                <c:pt idx="82">
                  <c:v>0.27337099999999998</c:v>
                </c:pt>
                <c:pt idx="83">
                  <c:v>0.34034199999999998</c:v>
                </c:pt>
                <c:pt idx="84">
                  <c:v>0.34034199999999998</c:v>
                </c:pt>
                <c:pt idx="85">
                  <c:v>0.72107600000000005</c:v>
                </c:pt>
                <c:pt idx="86">
                  <c:v>0.72107600000000005</c:v>
                </c:pt>
                <c:pt idx="87">
                  <c:v>0.29289999999999999</c:v>
                </c:pt>
                <c:pt idx="88">
                  <c:v>0.29289999999999999</c:v>
                </c:pt>
                <c:pt idx="89">
                  <c:v>0.374502</c:v>
                </c:pt>
                <c:pt idx="90">
                  <c:v>0.374502</c:v>
                </c:pt>
                <c:pt idx="91">
                  <c:v>0.59191000000000005</c:v>
                </c:pt>
                <c:pt idx="92">
                  <c:v>0.59191000000000005</c:v>
                </c:pt>
                <c:pt idx="93">
                  <c:v>5.4931399999999998E-2</c:v>
                </c:pt>
                <c:pt idx="94">
                  <c:v>5.4931399999999998E-2</c:v>
                </c:pt>
                <c:pt idx="95">
                  <c:v>0.186193</c:v>
                </c:pt>
                <c:pt idx="96">
                  <c:v>0.186193</c:v>
                </c:pt>
                <c:pt idx="97">
                  <c:v>6.4227900000000004E-2</c:v>
                </c:pt>
                <c:pt idx="98">
                  <c:v>6.4227900000000004E-2</c:v>
                </c:pt>
                <c:pt idx="99">
                  <c:v>0.168352</c:v>
                </c:pt>
                <c:pt idx="100">
                  <c:v>0.168352</c:v>
                </c:pt>
                <c:pt idx="101">
                  <c:v>0.47156599999999999</c:v>
                </c:pt>
                <c:pt idx="102">
                  <c:v>0.47156599999999999</c:v>
                </c:pt>
                <c:pt idx="103">
                  <c:v>0.53573499999999996</c:v>
                </c:pt>
                <c:pt idx="104">
                  <c:v>0.53573499999999996</c:v>
                </c:pt>
                <c:pt idx="105">
                  <c:v>6.5421699999999999E-2</c:v>
                </c:pt>
                <c:pt idx="106">
                  <c:v>6.5421699999999999E-2</c:v>
                </c:pt>
                <c:pt idx="107">
                  <c:v>0.26968700000000001</c:v>
                </c:pt>
                <c:pt idx="108">
                  <c:v>0.26968700000000001</c:v>
                </c:pt>
                <c:pt idx="109">
                  <c:v>0.14687800000000001</c:v>
                </c:pt>
                <c:pt idx="110">
                  <c:v>0.14687800000000001</c:v>
                </c:pt>
                <c:pt idx="111">
                  <c:v>0.41632400000000003</c:v>
                </c:pt>
                <c:pt idx="112">
                  <c:v>0.41632400000000003</c:v>
                </c:pt>
                <c:pt idx="113">
                  <c:v>0.35399799999999998</c:v>
                </c:pt>
                <c:pt idx="114">
                  <c:v>0.35399799999999998</c:v>
                </c:pt>
                <c:pt idx="115">
                  <c:v>0.147507</c:v>
                </c:pt>
                <c:pt idx="116">
                  <c:v>0.147507</c:v>
                </c:pt>
                <c:pt idx="117">
                  <c:v>5.19014E-2</c:v>
                </c:pt>
                <c:pt idx="118">
                  <c:v>5.19014E-2</c:v>
                </c:pt>
                <c:pt idx="119">
                  <c:v>0.82869800000000005</c:v>
                </c:pt>
                <c:pt idx="120">
                  <c:v>0.82869800000000005</c:v>
                </c:pt>
                <c:pt idx="121">
                  <c:v>0.26592500000000002</c:v>
                </c:pt>
                <c:pt idx="122">
                  <c:v>0.26592500000000002</c:v>
                </c:pt>
                <c:pt idx="123">
                  <c:v>0.35048000000000001</c:v>
                </c:pt>
                <c:pt idx="124">
                  <c:v>0.35048000000000001</c:v>
                </c:pt>
                <c:pt idx="125">
                  <c:v>0.24163000000000001</c:v>
                </c:pt>
                <c:pt idx="126">
                  <c:v>0.24163000000000001</c:v>
                </c:pt>
                <c:pt idx="127">
                  <c:v>0.41381800000000002</c:v>
                </c:pt>
                <c:pt idx="128">
                  <c:v>0.41381800000000002</c:v>
                </c:pt>
                <c:pt idx="129">
                  <c:v>0.32359199999999999</c:v>
                </c:pt>
                <c:pt idx="130">
                  <c:v>0.32359199999999999</c:v>
                </c:pt>
                <c:pt idx="131">
                  <c:v>0.35147499999999998</c:v>
                </c:pt>
                <c:pt idx="132">
                  <c:v>0.35147499999999998</c:v>
                </c:pt>
                <c:pt idx="133">
                  <c:v>0.17749100000000001</c:v>
                </c:pt>
                <c:pt idx="134">
                  <c:v>0.17749100000000001</c:v>
                </c:pt>
                <c:pt idx="135">
                  <c:v>0.60793799999999998</c:v>
                </c:pt>
                <c:pt idx="136">
                  <c:v>0.60793799999999998</c:v>
                </c:pt>
                <c:pt idx="137">
                  <c:v>0.398646</c:v>
                </c:pt>
                <c:pt idx="138">
                  <c:v>0.398646</c:v>
                </c:pt>
                <c:pt idx="139">
                  <c:v>0.29623899999999997</c:v>
                </c:pt>
                <c:pt idx="140">
                  <c:v>0.29623899999999997</c:v>
                </c:pt>
                <c:pt idx="141">
                  <c:v>0.23775499999999999</c:v>
                </c:pt>
                <c:pt idx="142">
                  <c:v>0.23775499999999999</c:v>
                </c:pt>
                <c:pt idx="143">
                  <c:v>0.56955699999999998</c:v>
                </c:pt>
                <c:pt idx="144">
                  <c:v>0.56955699999999998</c:v>
                </c:pt>
                <c:pt idx="145">
                  <c:v>0.19705300000000001</c:v>
                </c:pt>
                <c:pt idx="146">
                  <c:v>0.19705300000000001</c:v>
                </c:pt>
                <c:pt idx="147">
                  <c:v>0.55103599999999997</c:v>
                </c:pt>
                <c:pt idx="148">
                  <c:v>0.55103599999999997</c:v>
                </c:pt>
                <c:pt idx="149">
                  <c:v>0.30493199999999998</c:v>
                </c:pt>
                <c:pt idx="150">
                  <c:v>0.30493199999999998</c:v>
                </c:pt>
                <c:pt idx="151">
                  <c:v>0.43789800000000001</c:v>
                </c:pt>
                <c:pt idx="152">
                  <c:v>0.43789800000000001</c:v>
                </c:pt>
                <c:pt idx="153">
                  <c:v>7.1168099999999998E-2</c:v>
                </c:pt>
                <c:pt idx="154">
                  <c:v>7.1168099999999998E-2</c:v>
                </c:pt>
                <c:pt idx="155">
                  <c:v>0.35806500000000002</c:v>
                </c:pt>
                <c:pt idx="156">
                  <c:v>0.35806500000000002</c:v>
                </c:pt>
                <c:pt idx="157">
                  <c:v>0.36675000000000002</c:v>
                </c:pt>
                <c:pt idx="158">
                  <c:v>0.36675000000000002</c:v>
                </c:pt>
                <c:pt idx="159">
                  <c:v>0.941249</c:v>
                </c:pt>
                <c:pt idx="160">
                  <c:v>0.941249</c:v>
                </c:pt>
                <c:pt idx="161">
                  <c:v>0.947685</c:v>
                </c:pt>
                <c:pt idx="162">
                  <c:v>0.947685</c:v>
                </c:pt>
                <c:pt idx="163">
                  <c:v>0.13011900000000001</c:v>
                </c:pt>
                <c:pt idx="164">
                  <c:v>0.13011900000000001</c:v>
                </c:pt>
                <c:pt idx="165">
                  <c:v>0.87025600000000003</c:v>
                </c:pt>
                <c:pt idx="166">
                  <c:v>0.87025600000000003</c:v>
                </c:pt>
                <c:pt idx="167">
                  <c:v>0.930338</c:v>
                </c:pt>
                <c:pt idx="168">
                  <c:v>0.930338</c:v>
                </c:pt>
                <c:pt idx="169">
                  <c:v>0.58914200000000005</c:v>
                </c:pt>
                <c:pt idx="170">
                  <c:v>0.58914200000000005</c:v>
                </c:pt>
                <c:pt idx="171">
                  <c:v>1.9942999999999999E-2</c:v>
                </c:pt>
                <c:pt idx="172">
                  <c:v>1.9942999999999999E-2</c:v>
                </c:pt>
                <c:pt idx="173">
                  <c:v>0.30252600000000002</c:v>
                </c:pt>
                <c:pt idx="174">
                  <c:v>0.30252600000000002</c:v>
                </c:pt>
                <c:pt idx="175">
                  <c:v>0.22614899999999999</c:v>
                </c:pt>
                <c:pt idx="176">
                  <c:v>0.22614899999999999</c:v>
                </c:pt>
                <c:pt idx="177">
                  <c:v>0.79747900000000005</c:v>
                </c:pt>
                <c:pt idx="178">
                  <c:v>0.79747900000000005</c:v>
                </c:pt>
                <c:pt idx="179">
                  <c:v>0.48215400000000003</c:v>
                </c:pt>
                <c:pt idx="180">
                  <c:v>0.48215400000000003</c:v>
                </c:pt>
                <c:pt idx="181">
                  <c:v>5.5588199999999997E-2</c:v>
                </c:pt>
                <c:pt idx="182">
                  <c:v>5.5588199999999997E-2</c:v>
                </c:pt>
                <c:pt idx="183">
                  <c:v>0.51156900000000005</c:v>
                </c:pt>
                <c:pt idx="184">
                  <c:v>0.51156900000000005</c:v>
                </c:pt>
                <c:pt idx="185">
                  <c:v>0.773038</c:v>
                </c:pt>
                <c:pt idx="186">
                  <c:v>0.773038</c:v>
                </c:pt>
                <c:pt idx="187">
                  <c:v>0.77446999999999999</c:v>
                </c:pt>
                <c:pt idx="188">
                  <c:v>0.77446999999999999</c:v>
                </c:pt>
                <c:pt idx="189">
                  <c:v>0.351273</c:v>
                </c:pt>
                <c:pt idx="190">
                  <c:v>0.351273</c:v>
                </c:pt>
                <c:pt idx="191">
                  <c:v>0.59192699999999998</c:v>
                </c:pt>
                <c:pt idx="192">
                  <c:v>0.59192699999999998</c:v>
                </c:pt>
                <c:pt idx="193">
                  <c:v>0.48746800000000001</c:v>
                </c:pt>
                <c:pt idx="194">
                  <c:v>0.48746800000000001</c:v>
                </c:pt>
                <c:pt idx="195">
                  <c:v>0.53624300000000003</c:v>
                </c:pt>
                <c:pt idx="196">
                  <c:v>0.53624300000000003</c:v>
                </c:pt>
                <c:pt idx="197">
                  <c:v>4.8227600000000002E-2</c:v>
                </c:pt>
                <c:pt idx="198">
                  <c:v>4.8227600000000002E-2</c:v>
                </c:pt>
                <c:pt idx="199">
                  <c:v>0.51698699999999997</c:v>
                </c:pt>
                <c:pt idx="200">
                  <c:v>0.51698699999999997</c:v>
                </c:pt>
                <c:pt idx="201">
                  <c:v>0.57390799999999997</c:v>
                </c:pt>
                <c:pt idx="202">
                  <c:v>0.57390799999999997</c:v>
                </c:pt>
                <c:pt idx="203">
                  <c:v>0.30558099999999999</c:v>
                </c:pt>
                <c:pt idx="204">
                  <c:v>0.30558099999999999</c:v>
                </c:pt>
                <c:pt idx="205">
                  <c:v>0.145203</c:v>
                </c:pt>
                <c:pt idx="206">
                  <c:v>0.145203</c:v>
                </c:pt>
                <c:pt idx="207">
                  <c:v>0.27523599999999998</c:v>
                </c:pt>
                <c:pt idx="208">
                  <c:v>0.27523599999999998</c:v>
                </c:pt>
                <c:pt idx="209">
                  <c:v>0.39044299999999998</c:v>
                </c:pt>
                <c:pt idx="210">
                  <c:v>0.39044299999999998</c:v>
                </c:pt>
                <c:pt idx="211">
                  <c:v>0.27073999999999998</c:v>
                </c:pt>
                <c:pt idx="212">
                  <c:v>0.27073999999999998</c:v>
                </c:pt>
                <c:pt idx="213">
                  <c:v>0.52891299999999997</c:v>
                </c:pt>
                <c:pt idx="214">
                  <c:v>0.52891299999999997</c:v>
                </c:pt>
                <c:pt idx="215">
                  <c:v>0.106056</c:v>
                </c:pt>
                <c:pt idx="216">
                  <c:v>0.106056</c:v>
                </c:pt>
                <c:pt idx="217">
                  <c:v>0.723553</c:v>
                </c:pt>
                <c:pt idx="218">
                  <c:v>0.723553</c:v>
                </c:pt>
                <c:pt idx="219">
                  <c:v>0.50800800000000002</c:v>
                </c:pt>
                <c:pt idx="220">
                  <c:v>0.50800800000000002</c:v>
                </c:pt>
                <c:pt idx="221">
                  <c:v>0.47758</c:v>
                </c:pt>
                <c:pt idx="222">
                  <c:v>0.47758</c:v>
                </c:pt>
                <c:pt idx="223">
                  <c:v>0.92369800000000002</c:v>
                </c:pt>
                <c:pt idx="224">
                  <c:v>0.92369800000000002</c:v>
                </c:pt>
                <c:pt idx="225">
                  <c:v>0.133245</c:v>
                </c:pt>
                <c:pt idx="226">
                  <c:v>0.133245</c:v>
                </c:pt>
                <c:pt idx="227">
                  <c:v>2.3774900000000002E-2</c:v>
                </c:pt>
                <c:pt idx="228">
                  <c:v>2.3774900000000002E-2</c:v>
                </c:pt>
                <c:pt idx="229">
                  <c:v>0.51048199999999999</c:v>
                </c:pt>
                <c:pt idx="230">
                  <c:v>0.51048199999999999</c:v>
                </c:pt>
                <c:pt idx="231">
                  <c:v>2.8613300000000001E-2</c:v>
                </c:pt>
                <c:pt idx="232">
                  <c:v>2.8613300000000001E-2</c:v>
                </c:pt>
                <c:pt idx="233">
                  <c:v>2.9296900000000001E-2</c:v>
                </c:pt>
                <c:pt idx="234">
                  <c:v>2.9296900000000001E-2</c:v>
                </c:pt>
                <c:pt idx="235">
                  <c:v>0.39174199999999998</c:v>
                </c:pt>
                <c:pt idx="236">
                  <c:v>0.39174199999999998</c:v>
                </c:pt>
                <c:pt idx="237">
                  <c:v>0.333372</c:v>
                </c:pt>
                <c:pt idx="238">
                  <c:v>0.333372</c:v>
                </c:pt>
                <c:pt idx="239">
                  <c:v>0.64847699999999997</c:v>
                </c:pt>
                <c:pt idx="240">
                  <c:v>0.64847699999999997</c:v>
                </c:pt>
                <c:pt idx="241">
                  <c:v>0.149863</c:v>
                </c:pt>
                <c:pt idx="242">
                  <c:v>0.149863</c:v>
                </c:pt>
                <c:pt idx="243">
                  <c:v>0.79019200000000001</c:v>
                </c:pt>
                <c:pt idx="244">
                  <c:v>0.79019200000000001</c:v>
                </c:pt>
                <c:pt idx="245">
                  <c:v>0.145868</c:v>
                </c:pt>
                <c:pt idx="246">
                  <c:v>0.145868</c:v>
                </c:pt>
                <c:pt idx="247">
                  <c:v>0.202767</c:v>
                </c:pt>
                <c:pt idx="248">
                  <c:v>0.202767</c:v>
                </c:pt>
                <c:pt idx="249">
                  <c:v>5.4407799999999999E-2</c:v>
                </c:pt>
                <c:pt idx="250">
                  <c:v>5.4407799999999999E-2</c:v>
                </c:pt>
                <c:pt idx="251">
                  <c:v>0.48610799999999998</c:v>
                </c:pt>
                <c:pt idx="252">
                  <c:v>0.48610799999999998</c:v>
                </c:pt>
                <c:pt idx="253">
                  <c:v>8.2959500000000005E-2</c:v>
                </c:pt>
                <c:pt idx="254">
                  <c:v>8.2959500000000005E-2</c:v>
                </c:pt>
                <c:pt idx="255">
                  <c:v>0.46456700000000001</c:v>
                </c:pt>
                <c:pt idx="256">
                  <c:v>0.46456700000000001</c:v>
                </c:pt>
                <c:pt idx="257">
                  <c:v>0.89219599999999999</c:v>
                </c:pt>
                <c:pt idx="258">
                  <c:v>0.89219599999999999</c:v>
                </c:pt>
                <c:pt idx="259">
                  <c:v>8.3527199999999996E-2</c:v>
                </c:pt>
                <c:pt idx="260">
                  <c:v>8.3527199999999996E-2</c:v>
                </c:pt>
                <c:pt idx="261">
                  <c:v>0.25026100000000001</c:v>
                </c:pt>
                <c:pt idx="262">
                  <c:v>0.25026100000000001</c:v>
                </c:pt>
                <c:pt idx="263">
                  <c:v>0.35607</c:v>
                </c:pt>
                <c:pt idx="264">
                  <c:v>0.35607</c:v>
                </c:pt>
                <c:pt idx="265">
                  <c:v>0.42979000000000001</c:v>
                </c:pt>
                <c:pt idx="266">
                  <c:v>0.42979000000000001</c:v>
                </c:pt>
                <c:pt idx="267">
                  <c:v>8.4308099999999997E-2</c:v>
                </c:pt>
                <c:pt idx="268">
                  <c:v>8.4308099999999997E-2</c:v>
                </c:pt>
                <c:pt idx="269">
                  <c:v>0.23063600000000001</c:v>
                </c:pt>
                <c:pt idx="270">
                  <c:v>0.23063600000000001</c:v>
                </c:pt>
                <c:pt idx="271">
                  <c:v>0.18107899999999999</c:v>
                </c:pt>
                <c:pt idx="272">
                  <c:v>0.18107899999999999</c:v>
                </c:pt>
                <c:pt idx="273">
                  <c:v>0.38784800000000003</c:v>
                </c:pt>
                <c:pt idx="274">
                  <c:v>0.38784800000000003</c:v>
                </c:pt>
                <c:pt idx="275">
                  <c:v>0.30287399999999998</c:v>
                </c:pt>
                <c:pt idx="276">
                  <c:v>0.30287399999999998</c:v>
                </c:pt>
                <c:pt idx="277">
                  <c:v>0.64167600000000002</c:v>
                </c:pt>
                <c:pt idx="278">
                  <c:v>0.64167600000000002</c:v>
                </c:pt>
                <c:pt idx="279">
                  <c:v>0.100414</c:v>
                </c:pt>
                <c:pt idx="280">
                  <c:v>0.100414</c:v>
                </c:pt>
                <c:pt idx="281">
                  <c:v>1.6082699999999998E-2</c:v>
                </c:pt>
                <c:pt idx="282">
                  <c:v>1.6082699999999998E-2</c:v>
                </c:pt>
                <c:pt idx="283">
                  <c:v>0.66191199999999994</c:v>
                </c:pt>
                <c:pt idx="284">
                  <c:v>0.66191199999999994</c:v>
                </c:pt>
                <c:pt idx="285">
                  <c:v>0.43248799999999998</c:v>
                </c:pt>
                <c:pt idx="286">
                  <c:v>0.43248799999999998</c:v>
                </c:pt>
                <c:pt idx="287">
                  <c:v>0.44095000000000001</c:v>
                </c:pt>
                <c:pt idx="288">
                  <c:v>0.44095000000000001</c:v>
                </c:pt>
                <c:pt idx="289">
                  <c:v>0.67644899999999997</c:v>
                </c:pt>
                <c:pt idx="290">
                  <c:v>0.67644899999999997</c:v>
                </c:pt>
                <c:pt idx="291">
                  <c:v>0.62844</c:v>
                </c:pt>
                <c:pt idx="292">
                  <c:v>0.62844</c:v>
                </c:pt>
                <c:pt idx="293">
                  <c:v>0.48339799999999999</c:v>
                </c:pt>
                <c:pt idx="294">
                  <c:v>0.48339799999999999</c:v>
                </c:pt>
                <c:pt idx="295">
                  <c:v>7.6287099999999997E-2</c:v>
                </c:pt>
                <c:pt idx="296">
                  <c:v>7.6287099999999997E-2</c:v>
                </c:pt>
                <c:pt idx="297">
                  <c:v>0.525146</c:v>
                </c:pt>
                <c:pt idx="298">
                  <c:v>0.525146</c:v>
                </c:pt>
                <c:pt idx="299">
                  <c:v>0.32037300000000002</c:v>
                </c:pt>
                <c:pt idx="300">
                  <c:v>0.32037300000000002</c:v>
                </c:pt>
                <c:pt idx="301">
                  <c:v>0.12900200000000001</c:v>
                </c:pt>
                <c:pt idx="302">
                  <c:v>0.12900200000000001</c:v>
                </c:pt>
                <c:pt idx="303">
                  <c:v>0.48338500000000001</c:v>
                </c:pt>
                <c:pt idx="304">
                  <c:v>0.48338500000000001</c:v>
                </c:pt>
                <c:pt idx="305">
                  <c:v>0.38550099999999998</c:v>
                </c:pt>
                <c:pt idx="306">
                  <c:v>0.38550099999999998</c:v>
                </c:pt>
                <c:pt idx="307">
                  <c:v>0.22444600000000001</c:v>
                </c:pt>
                <c:pt idx="308">
                  <c:v>0.22444600000000001</c:v>
                </c:pt>
                <c:pt idx="309">
                  <c:v>0.12058199999999999</c:v>
                </c:pt>
                <c:pt idx="310">
                  <c:v>0.12058199999999999</c:v>
                </c:pt>
                <c:pt idx="311">
                  <c:v>0.230938</c:v>
                </c:pt>
                <c:pt idx="312">
                  <c:v>0.230938</c:v>
                </c:pt>
                <c:pt idx="313">
                  <c:v>0.45918999999999999</c:v>
                </c:pt>
                <c:pt idx="314">
                  <c:v>0.45918999999999999</c:v>
                </c:pt>
                <c:pt idx="315">
                  <c:v>0.26824399999999998</c:v>
                </c:pt>
                <c:pt idx="316">
                  <c:v>0.26824399999999998</c:v>
                </c:pt>
                <c:pt idx="317">
                  <c:v>0.209892</c:v>
                </c:pt>
                <c:pt idx="318">
                  <c:v>0.209892</c:v>
                </c:pt>
                <c:pt idx="319">
                  <c:v>0.77122199999999996</c:v>
                </c:pt>
                <c:pt idx="320">
                  <c:v>0.77122199999999996</c:v>
                </c:pt>
                <c:pt idx="321">
                  <c:v>0.12842700000000001</c:v>
                </c:pt>
                <c:pt idx="322">
                  <c:v>0.12842700000000001</c:v>
                </c:pt>
                <c:pt idx="323">
                  <c:v>0.200793</c:v>
                </c:pt>
                <c:pt idx="324">
                  <c:v>0.200793</c:v>
                </c:pt>
                <c:pt idx="325">
                  <c:v>0.27623300000000001</c:v>
                </c:pt>
                <c:pt idx="326">
                  <c:v>0.27623300000000001</c:v>
                </c:pt>
                <c:pt idx="327">
                  <c:v>0.247084</c:v>
                </c:pt>
                <c:pt idx="328">
                  <c:v>0.247084</c:v>
                </c:pt>
                <c:pt idx="329">
                  <c:v>0.17325099999999999</c:v>
                </c:pt>
                <c:pt idx="330">
                  <c:v>0.17325099999999999</c:v>
                </c:pt>
                <c:pt idx="331">
                  <c:v>0.41621799999999998</c:v>
                </c:pt>
                <c:pt idx="332">
                  <c:v>0.41621799999999998</c:v>
                </c:pt>
                <c:pt idx="333">
                  <c:v>0.11190799999999999</c:v>
                </c:pt>
                <c:pt idx="334">
                  <c:v>0.11190799999999999</c:v>
                </c:pt>
                <c:pt idx="335">
                  <c:v>0.28535899999999997</c:v>
                </c:pt>
                <c:pt idx="336">
                  <c:v>0.28535899999999997</c:v>
                </c:pt>
                <c:pt idx="337">
                  <c:v>0.25972800000000001</c:v>
                </c:pt>
                <c:pt idx="338">
                  <c:v>0.25972800000000001</c:v>
                </c:pt>
                <c:pt idx="339">
                  <c:v>0.49263099999999999</c:v>
                </c:pt>
                <c:pt idx="340">
                  <c:v>0.49263099999999999</c:v>
                </c:pt>
                <c:pt idx="341">
                  <c:v>0.11645899999999999</c:v>
                </c:pt>
                <c:pt idx="342">
                  <c:v>0.11645899999999999</c:v>
                </c:pt>
                <c:pt idx="343">
                  <c:v>0.31120700000000001</c:v>
                </c:pt>
                <c:pt idx="344">
                  <c:v>0.31120700000000001</c:v>
                </c:pt>
                <c:pt idx="345">
                  <c:v>0.130632</c:v>
                </c:pt>
                <c:pt idx="346">
                  <c:v>0.130632</c:v>
                </c:pt>
                <c:pt idx="347">
                  <c:v>0.150778</c:v>
                </c:pt>
                <c:pt idx="348">
                  <c:v>0.150778</c:v>
                </c:pt>
                <c:pt idx="349">
                  <c:v>0.43458599999999997</c:v>
                </c:pt>
                <c:pt idx="350">
                  <c:v>0.43458599999999997</c:v>
                </c:pt>
                <c:pt idx="351">
                  <c:v>2.6255400000000002E-2</c:v>
                </c:pt>
                <c:pt idx="352">
                  <c:v>2.6255400000000002E-2</c:v>
                </c:pt>
                <c:pt idx="353">
                  <c:v>0.57451200000000002</c:v>
                </c:pt>
                <c:pt idx="354">
                  <c:v>0.57451200000000002</c:v>
                </c:pt>
                <c:pt idx="355">
                  <c:v>0.63100800000000001</c:v>
                </c:pt>
                <c:pt idx="356">
                  <c:v>0.63100800000000001</c:v>
                </c:pt>
                <c:pt idx="357">
                  <c:v>0.41817799999999999</c:v>
                </c:pt>
                <c:pt idx="358">
                  <c:v>0.41817799999999999</c:v>
                </c:pt>
                <c:pt idx="359">
                  <c:v>0.44870199999999999</c:v>
                </c:pt>
                <c:pt idx="360">
                  <c:v>0.44870199999999999</c:v>
                </c:pt>
                <c:pt idx="361">
                  <c:v>0.30055100000000001</c:v>
                </c:pt>
                <c:pt idx="362">
                  <c:v>0.30055100000000001</c:v>
                </c:pt>
                <c:pt idx="363">
                  <c:v>0.42042600000000002</c:v>
                </c:pt>
                <c:pt idx="364">
                  <c:v>0.42042600000000002</c:v>
                </c:pt>
                <c:pt idx="365">
                  <c:v>0.52211700000000005</c:v>
                </c:pt>
                <c:pt idx="366">
                  <c:v>0.52211700000000005</c:v>
                </c:pt>
                <c:pt idx="367">
                  <c:v>0.26803399999999999</c:v>
                </c:pt>
                <c:pt idx="368">
                  <c:v>0.26803399999999999</c:v>
                </c:pt>
                <c:pt idx="369">
                  <c:v>4.0183999999999997E-2</c:v>
                </c:pt>
                <c:pt idx="370">
                  <c:v>4.0183999999999997E-2</c:v>
                </c:pt>
                <c:pt idx="371">
                  <c:v>8.0467200000000003E-2</c:v>
                </c:pt>
                <c:pt idx="372">
                  <c:v>8.0467200000000003E-2</c:v>
                </c:pt>
                <c:pt idx="373">
                  <c:v>0.27320800000000001</c:v>
                </c:pt>
                <c:pt idx="374">
                  <c:v>0.27320800000000001</c:v>
                </c:pt>
                <c:pt idx="375">
                  <c:v>0.58062100000000005</c:v>
                </c:pt>
                <c:pt idx="376">
                  <c:v>0.58062100000000005</c:v>
                </c:pt>
                <c:pt idx="377">
                  <c:v>0.49875700000000001</c:v>
                </c:pt>
                <c:pt idx="378">
                  <c:v>0.49875700000000001</c:v>
                </c:pt>
                <c:pt idx="379">
                  <c:v>0.38080199999999997</c:v>
                </c:pt>
                <c:pt idx="380">
                  <c:v>0.38080199999999997</c:v>
                </c:pt>
                <c:pt idx="381">
                  <c:v>0.22270799999999999</c:v>
                </c:pt>
                <c:pt idx="382">
                  <c:v>0.22270799999999999</c:v>
                </c:pt>
                <c:pt idx="383">
                  <c:v>0.17718600000000001</c:v>
                </c:pt>
                <c:pt idx="384">
                  <c:v>0.17718600000000001</c:v>
                </c:pt>
                <c:pt idx="385">
                  <c:v>0.20138600000000001</c:v>
                </c:pt>
                <c:pt idx="386">
                  <c:v>0.20138600000000001</c:v>
                </c:pt>
                <c:pt idx="387">
                  <c:v>0.41775800000000002</c:v>
                </c:pt>
                <c:pt idx="388">
                  <c:v>0.41775800000000002</c:v>
                </c:pt>
                <c:pt idx="389">
                  <c:v>0.106785</c:v>
                </c:pt>
                <c:pt idx="390">
                  <c:v>0.106785</c:v>
                </c:pt>
                <c:pt idx="391">
                  <c:v>0.219026</c:v>
                </c:pt>
                <c:pt idx="392">
                  <c:v>0.219026</c:v>
                </c:pt>
                <c:pt idx="393">
                  <c:v>0.22570699999999999</c:v>
                </c:pt>
                <c:pt idx="394">
                  <c:v>0.22570699999999999</c:v>
                </c:pt>
                <c:pt idx="395">
                  <c:v>0.39600099999999999</c:v>
                </c:pt>
                <c:pt idx="396">
                  <c:v>0.39600099999999999</c:v>
                </c:pt>
                <c:pt idx="397">
                  <c:v>0.61771799999999999</c:v>
                </c:pt>
                <c:pt idx="398">
                  <c:v>0.61771799999999999</c:v>
                </c:pt>
                <c:pt idx="399">
                  <c:v>6.3830600000000001E-2</c:v>
                </c:pt>
                <c:pt idx="400">
                  <c:v>6.3830600000000001E-2</c:v>
                </c:pt>
                <c:pt idx="401">
                  <c:v>9.5284800000000003E-2</c:v>
                </c:pt>
                <c:pt idx="402">
                  <c:v>9.5284800000000003E-2</c:v>
                </c:pt>
                <c:pt idx="403">
                  <c:v>0.29952899999999999</c:v>
                </c:pt>
                <c:pt idx="404">
                  <c:v>0.29952899999999999</c:v>
                </c:pt>
                <c:pt idx="405">
                  <c:v>0.59355500000000005</c:v>
                </c:pt>
                <c:pt idx="406">
                  <c:v>0.59355500000000005</c:v>
                </c:pt>
                <c:pt idx="407">
                  <c:v>0.169491</c:v>
                </c:pt>
                <c:pt idx="408">
                  <c:v>0.169491</c:v>
                </c:pt>
                <c:pt idx="409">
                  <c:v>6.5582199999999993E-2</c:v>
                </c:pt>
                <c:pt idx="410">
                  <c:v>6.5582199999999993E-2</c:v>
                </c:pt>
                <c:pt idx="411">
                  <c:v>0.29619699999999999</c:v>
                </c:pt>
                <c:pt idx="412">
                  <c:v>0.29619699999999999</c:v>
                </c:pt>
                <c:pt idx="413">
                  <c:v>0.116269</c:v>
                </c:pt>
                <c:pt idx="414">
                  <c:v>0.116269</c:v>
                </c:pt>
                <c:pt idx="415">
                  <c:v>0.35583900000000002</c:v>
                </c:pt>
                <c:pt idx="416">
                  <c:v>0.35583900000000002</c:v>
                </c:pt>
                <c:pt idx="417">
                  <c:v>0.19414200000000001</c:v>
                </c:pt>
                <c:pt idx="418">
                  <c:v>0.19414200000000001</c:v>
                </c:pt>
                <c:pt idx="419">
                  <c:v>8.8071899999999995E-2</c:v>
                </c:pt>
                <c:pt idx="420">
                  <c:v>8.8071899999999995E-2</c:v>
                </c:pt>
                <c:pt idx="421">
                  <c:v>8.8082800000000003E-2</c:v>
                </c:pt>
                <c:pt idx="422">
                  <c:v>8.8082800000000003E-2</c:v>
                </c:pt>
                <c:pt idx="423">
                  <c:v>0.12535199999999999</c:v>
                </c:pt>
                <c:pt idx="424">
                  <c:v>0.12535199999999999</c:v>
                </c:pt>
                <c:pt idx="425">
                  <c:v>0.62552799999999997</c:v>
                </c:pt>
                <c:pt idx="426">
                  <c:v>0.62552799999999997</c:v>
                </c:pt>
                <c:pt idx="427">
                  <c:v>0.23475399999999999</c:v>
                </c:pt>
                <c:pt idx="428">
                  <c:v>0.23475399999999999</c:v>
                </c:pt>
                <c:pt idx="429">
                  <c:v>0.22928599999999999</c:v>
                </c:pt>
                <c:pt idx="430">
                  <c:v>0.22928599999999999</c:v>
                </c:pt>
                <c:pt idx="431">
                  <c:v>0.11754199999999999</c:v>
                </c:pt>
                <c:pt idx="432">
                  <c:v>0.11754199999999999</c:v>
                </c:pt>
                <c:pt idx="433">
                  <c:v>0.403335</c:v>
                </c:pt>
                <c:pt idx="434">
                  <c:v>0.403335</c:v>
                </c:pt>
                <c:pt idx="435">
                  <c:v>4.3485799999999998E-2</c:v>
                </c:pt>
                <c:pt idx="436">
                  <c:v>4.3485799999999998E-2</c:v>
                </c:pt>
                <c:pt idx="437">
                  <c:v>6.6203999999999999E-2</c:v>
                </c:pt>
                <c:pt idx="438">
                  <c:v>6.6203999999999999E-2</c:v>
                </c:pt>
                <c:pt idx="439">
                  <c:v>5.2208299999999999E-2</c:v>
                </c:pt>
                <c:pt idx="440">
                  <c:v>5.2208299999999999E-2</c:v>
                </c:pt>
                <c:pt idx="441">
                  <c:v>0.99311400000000005</c:v>
                </c:pt>
                <c:pt idx="442">
                  <c:v>0.99311400000000005</c:v>
                </c:pt>
                <c:pt idx="443">
                  <c:v>0.219001</c:v>
                </c:pt>
                <c:pt idx="444">
                  <c:v>0.219001</c:v>
                </c:pt>
                <c:pt idx="445">
                  <c:v>0.38382500000000003</c:v>
                </c:pt>
                <c:pt idx="446">
                  <c:v>0.38382500000000003</c:v>
                </c:pt>
                <c:pt idx="447">
                  <c:v>0.159249</c:v>
                </c:pt>
                <c:pt idx="448">
                  <c:v>0.159249</c:v>
                </c:pt>
                <c:pt idx="449">
                  <c:v>0.21729999999999999</c:v>
                </c:pt>
                <c:pt idx="450">
                  <c:v>0.21729999999999999</c:v>
                </c:pt>
                <c:pt idx="451">
                  <c:v>0.54232800000000003</c:v>
                </c:pt>
                <c:pt idx="452">
                  <c:v>0.54232800000000003</c:v>
                </c:pt>
                <c:pt idx="453">
                  <c:v>0.42091699999999999</c:v>
                </c:pt>
                <c:pt idx="454">
                  <c:v>0.42091699999999999</c:v>
                </c:pt>
                <c:pt idx="455">
                  <c:v>0.472997</c:v>
                </c:pt>
                <c:pt idx="456">
                  <c:v>0.472997</c:v>
                </c:pt>
                <c:pt idx="457">
                  <c:v>0.74101099999999998</c:v>
                </c:pt>
                <c:pt idx="458">
                  <c:v>0.74101099999999998</c:v>
                </c:pt>
                <c:pt idx="459">
                  <c:v>0.34736299999999998</c:v>
                </c:pt>
                <c:pt idx="460">
                  <c:v>0.34736299999999998</c:v>
                </c:pt>
                <c:pt idx="461">
                  <c:v>0.20041100000000001</c:v>
                </c:pt>
                <c:pt idx="462">
                  <c:v>0.20041100000000001</c:v>
                </c:pt>
                <c:pt idx="463">
                  <c:v>0.20911099999999999</c:v>
                </c:pt>
                <c:pt idx="464">
                  <c:v>0.20911099999999999</c:v>
                </c:pt>
                <c:pt idx="465">
                  <c:v>0.73121599999999998</c:v>
                </c:pt>
                <c:pt idx="466">
                  <c:v>0.73121599999999998</c:v>
                </c:pt>
                <c:pt idx="467">
                  <c:v>0.38345600000000002</c:v>
                </c:pt>
                <c:pt idx="468">
                  <c:v>0.38345600000000002</c:v>
                </c:pt>
                <c:pt idx="469">
                  <c:v>0.62114100000000005</c:v>
                </c:pt>
                <c:pt idx="470">
                  <c:v>0.62114100000000005</c:v>
                </c:pt>
                <c:pt idx="471">
                  <c:v>0.451326</c:v>
                </c:pt>
                <c:pt idx="472">
                  <c:v>0.451326</c:v>
                </c:pt>
                <c:pt idx="473">
                  <c:v>0.359099</c:v>
                </c:pt>
                <c:pt idx="474">
                  <c:v>0.359099</c:v>
                </c:pt>
                <c:pt idx="475">
                  <c:v>4.07164E-2</c:v>
                </c:pt>
                <c:pt idx="476">
                  <c:v>4.07164E-2</c:v>
                </c:pt>
                <c:pt idx="477">
                  <c:v>0.54188400000000003</c:v>
                </c:pt>
                <c:pt idx="478">
                  <c:v>0.54188400000000003</c:v>
                </c:pt>
                <c:pt idx="479">
                  <c:v>0.31873099999999999</c:v>
                </c:pt>
                <c:pt idx="480">
                  <c:v>0.31873099999999999</c:v>
                </c:pt>
                <c:pt idx="481">
                  <c:v>6.6506599999999999E-2</c:v>
                </c:pt>
                <c:pt idx="482">
                  <c:v>6.6506599999999999E-2</c:v>
                </c:pt>
                <c:pt idx="483">
                  <c:v>0.16026199999999999</c:v>
                </c:pt>
                <c:pt idx="484">
                  <c:v>0.16026199999999999</c:v>
                </c:pt>
                <c:pt idx="485">
                  <c:v>8.2445699999999997E-2</c:v>
                </c:pt>
                <c:pt idx="486">
                  <c:v>8.2445699999999997E-2</c:v>
                </c:pt>
                <c:pt idx="487">
                  <c:v>9.3139700000000006E-2</c:v>
                </c:pt>
                <c:pt idx="488">
                  <c:v>9.3139700000000006E-2</c:v>
                </c:pt>
                <c:pt idx="489">
                  <c:v>9.8050999999999999E-2</c:v>
                </c:pt>
                <c:pt idx="490">
                  <c:v>9.8050999999999999E-2</c:v>
                </c:pt>
                <c:pt idx="491">
                  <c:v>0.51670899999999997</c:v>
                </c:pt>
                <c:pt idx="492">
                  <c:v>0.51670899999999997</c:v>
                </c:pt>
                <c:pt idx="493">
                  <c:v>0.61477899999999996</c:v>
                </c:pt>
                <c:pt idx="494">
                  <c:v>0.61477899999999996</c:v>
                </c:pt>
                <c:pt idx="495">
                  <c:v>0.46888099999999999</c:v>
                </c:pt>
                <c:pt idx="496">
                  <c:v>0.46888099999999999</c:v>
                </c:pt>
                <c:pt idx="497">
                  <c:v>0.201437</c:v>
                </c:pt>
                <c:pt idx="498">
                  <c:v>0.201437</c:v>
                </c:pt>
                <c:pt idx="499">
                  <c:v>0.38170900000000002</c:v>
                </c:pt>
                <c:pt idx="500">
                  <c:v>0.38170900000000002</c:v>
                </c:pt>
                <c:pt idx="501">
                  <c:v>0.160249</c:v>
                </c:pt>
                <c:pt idx="502">
                  <c:v>0.160249</c:v>
                </c:pt>
                <c:pt idx="503">
                  <c:v>0.20314599999999999</c:v>
                </c:pt>
                <c:pt idx="504">
                  <c:v>0.20314599999999999</c:v>
                </c:pt>
                <c:pt idx="505">
                  <c:v>0.42508000000000001</c:v>
                </c:pt>
                <c:pt idx="506">
                  <c:v>0.42508000000000001</c:v>
                </c:pt>
                <c:pt idx="507">
                  <c:v>0.23964199999999999</c:v>
                </c:pt>
                <c:pt idx="508">
                  <c:v>0.23964199999999999</c:v>
                </c:pt>
                <c:pt idx="509">
                  <c:v>0.36874600000000002</c:v>
                </c:pt>
                <c:pt idx="510">
                  <c:v>0.36874600000000002</c:v>
                </c:pt>
                <c:pt idx="511">
                  <c:v>0.11261500000000001</c:v>
                </c:pt>
                <c:pt idx="512">
                  <c:v>0.11261500000000001</c:v>
                </c:pt>
                <c:pt idx="513">
                  <c:v>0.42565599999999998</c:v>
                </c:pt>
                <c:pt idx="514">
                  <c:v>0.42565599999999998</c:v>
                </c:pt>
                <c:pt idx="515">
                  <c:v>0.35319699999999998</c:v>
                </c:pt>
                <c:pt idx="516">
                  <c:v>0.35319699999999998</c:v>
                </c:pt>
                <c:pt idx="517">
                  <c:v>0.11269999999999999</c:v>
                </c:pt>
                <c:pt idx="518">
                  <c:v>0.11269999999999999</c:v>
                </c:pt>
                <c:pt idx="519">
                  <c:v>0.71071300000000004</c:v>
                </c:pt>
                <c:pt idx="520">
                  <c:v>0.71071300000000004</c:v>
                </c:pt>
                <c:pt idx="521">
                  <c:v>0.38175900000000001</c:v>
                </c:pt>
                <c:pt idx="522">
                  <c:v>0.38175900000000001</c:v>
                </c:pt>
                <c:pt idx="523">
                  <c:v>2.80732E-2</c:v>
                </c:pt>
                <c:pt idx="524">
                  <c:v>2.80732E-2</c:v>
                </c:pt>
                <c:pt idx="525">
                  <c:v>0.59328700000000001</c:v>
                </c:pt>
                <c:pt idx="526">
                  <c:v>0.59328700000000001</c:v>
                </c:pt>
                <c:pt idx="527">
                  <c:v>0.32219799999999998</c:v>
                </c:pt>
                <c:pt idx="528">
                  <c:v>0.32219799999999998</c:v>
                </c:pt>
                <c:pt idx="529">
                  <c:v>0.72936900000000005</c:v>
                </c:pt>
                <c:pt idx="530">
                  <c:v>0.72936900000000005</c:v>
                </c:pt>
                <c:pt idx="531">
                  <c:v>4.5611699999999998E-2</c:v>
                </c:pt>
                <c:pt idx="532">
                  <c:v>4.5611699999999998E-2</c:v>
                </c:pt>
                <c:pt idx="533">
                  <c:v>0.17469299999999999</c:v>
                </c:pt>
                <c:pt idx="534">
                  <c:v>0.17469299999999999</c:v>
                </c:pt>
                <c:pt idx="535">
                  <c:v>0.182115</c:v>
                </c:pt>
                <c:pt idx="536">
                  <c:v>0.182115</c:v>
                </c:pt>
                <c:pt idx="537">
                  <c:v>0.26632099999999997</c:v>
                </c:pt>
                <c:pt idx="538">
                  <c:v>0.26632099999999997</c:v>
                </c:pt>
                <c:pt idx="539">
                  <c:v>0.53389500000000001</c:v>
                </c:pt>
                <c:pt idx="540">
                  <c:v>0.53389500000000001</c:v>
                </c:pt>
                <c:pt idx="541">
                  <c:v>0.67871599999999999</c:v>
                </c:pt>
                <c:pt idx="542">
                  <c:v>0.67871599999999999</c:v>
                </c:pt>
                <c:pt idx="543">
                  <c:v>0.98503099999999999</c:v>
                </c:pt>
                <c:pt idx="544">
                  <c:v>0.98503099999999999</c:v>
                </c:pt>
                <c:pt idx="545">
                  <c:v>0.69186400000000003</c:v>
                </c:pt>
                <c:pt idx="546">
                  <c:v>0.69186400000000003</c:v>
                </c:pt>
                <c:pt idx="547">
                  <c:v>8.5493500000000007E-3</c:v>
                </c:pt>
                <c:pt idx="548">
                  <c:v>8.5493500000000007E-3</c:v>
                </c:pt>
                <c:pt idx="549">
                  <c:v>0.36978699999999998</c:v>
                </c:pt>
                <c:pt idx="550">
                  <c:v>0.36978699999999998</c:v>
                </c:pt>
                <c:pt idx="551">
                  <c:v>0.80182500000000001</c:v>
                </c:pt>
                <c:pt idx="552">
                  <c:v>0.80182500000000001</c:v>
                </c:pt>
                <c:pt idx="553">
                  <c:v>0.41580800000000001</c:v>
                </c:pt>
                <c:pt idx="554">
                  <c:v>0.41580800000000001</c:v>
                </c:pt>
                <c:pt idx="555">
                  <c:v>0.30848700000000001</c:v>
                </c:pt>
                <c:pt idx="556">
                  <c:v>0.30848700000000001</c:v>
                </c:pt>
                <c:pt idx="557">
                  <c:v>0.102857</c:v>
                </c:pt>
                <c:pt idx="558">
                  <c:v>0.102857</c:v>
                </c:pt>
                <c:pt idx="559">
                  <c:v>0.13741300000000001</c:v>
                </c:pt>
                <c:pt idx="560">
                  <c:v>0.13741300000000001</c:v>
                </c:pt>
                <c:pt idx="561">
                  <c:v>0.35906900000000003</c:v>
                </c:pt>
                <c:pt idx="562">
                  <c:v>0.35906900000000003</c:v>
                </c:pt>
                <c:pt idx="563">
                  <c:v>6.6922700000000002E-2</c:v>
                </c:pt>
                <c:pt idx="564">
                  <c:v>6.6922700000000002E-2</c:v>
                </c:pt>
                <c:pt idx="565">
                  <c:v>0.26994699999999999</c:v>
                </c:pt>
                <c:pt idx="566">
                  <c:v>0.26994699999999999</c:v>
                </c:pt>
                <c:pt idx="567">
                  <c:v>6.6037100000000001E-2</c:v>
                </c:pt>
                <c:pt idx="568">
                  <c:v>6.6037100000000001E-2</c:v>
                </c:pt>
                <c:pt idx="569">
                  <c:v>0.18242</c:v>
                </c:pt>
                <c:pt idx="570">
                  <c:v>0.18242</c:v>
                </c:pt>
                <c:pt idx="571">
                  <c:v>0.158142</c:v>
                </c:pt>
                <c:pt idx="572">
                  <c:v>0.158142</c:v>
                </c:pt>
                <c:pt idx="573">
                  <c:v>0.100191</c:v>
                </c:pt>
                <c:pt idx="574">
                  <c:v>0.100191</c:v>
                </c:pt>
                <c:pt idx="575">
                  <c:v>0.487925</c:v>
                </c:pt>
                <c:pt idx="576">
                  <c:v>0.487925</c:v>
                </c:pt>
                <c:pt idx="577">
                  <c:v>0.46537499999999998</c:v>
                </c:pt>
                <c:pt idx="578">
                  <c:v>0.46537499999999998</c:v>
                </c:pt>
                <c:pt idx="579">
                  <c:v>0.73182499999999995</c:v>
                </c:pt>
                <c:pt idx="580">
                  <c:v>0.73182499999999995</c:v>
                </c:pt>
                <c:pt idx="581">
                  <c:v>0.28550999999999999</c:v>
                </c:pt>
                <c:pt idx="582">
                  <c:v>0.28550999999999999</c:v>
                </c:pt>
                <c:pt idx="583">
                  <c:v>0.48488199999999998</c:v>
                </c:pt>
                <c:pt idx="584">
                  <c:v>0.48488199999999998</c:v>
                </c:pt>
                <c:pt idx="585">
                  <c:v>0.37246000000000001</c:v>
                </c:pt>
                <c:pt idx="586">
                  <c:v>0.37246000000000001</c:v>
                </c:pt>
                <c:pt idx="587">
                  <c:v>0.28846699999999997</c:v>
                </c:pt>
                <c:pt idx="588">
                  <c:v>0.28846699999999997</c:v>
                </c:pt>
                <c:pt idx="589">
                  <c:v>0.55176999999999998</c:v>
                </c:pt>
                <c:pt idx="590">
                  <c:v>0.55176999999999998</c:v>
                </c:pt>
                <c:pt idx="591">
                  <c:v>7.7973200000000006E-2</c:v>
                </c:pt>
                <c:pt idx="592">
                  <c:v>7.7973200000000006E-2</c:v>
                </c:pt>
                <c:pt idx="593">
                  <c:v>0.17829</c:v>
                </c:pt>
                <c:pt idx="594">
                  <c:v>0.17829</c:v>
                </c:pt>
                <c:pt idx="595">
                  <c:v>0.14733499999999999</c:v>
                </c:pt>
                <c:pt idx="596">
                  <c:v>0.14733499999999999</c:v>
                </c:pt>
                <c:pt idx="597">
                  <c:v>0.50522800000000001</c:v>
                </c:pt>
                <c:pt idx="598">
                  <c:v>0.50522800000000001</c:v>
                </c:pt>
                <c:pt idx="599">
                  <c:v>0.61980999999999997</c:v>
                </c:pt>
                <c:pt idx="600">
                  <c:v>0.61980999999999997</c:v>
                </c:pt>
                <c:pt idx="601">
                  <c:v>0.35134100000000001</c:v>
                </c:pt>
                <c:pt idx="602">
                  <c:v>0.35134100000000001</c:v>
                </c:pt>
                <c:pt idx="603">
                  <c:v>0.31099199999999999</c:v>
                </c:pt>
                <c:pt idx="604">
                  <c:v>0.31099199999999999</c:v>
                </c:pt>
                <c:pt idx="605">
                  <c:v>4.0430199999999999E-2</c:v>
                </c:pt>
                <c:pt idx="606">
                  <c:v>4.0430199999999999E-2</c:v>
                </c:pt>
                <c:pt idx="607">
                  <c:v>0.11575100000000001</c:v>
                </c:pt>
                <c:pt idx="608">
                  <c:v>0.11575100000000001</c:v>
                </c:pt>
                <c:pt idx="609">
                  <c:v>0.219413</c:v>
                </c:pt>
                <c:pt idx="610">
                  <c:v>0.219413</c:v>
                </c:pt>
                <c:pt idx="611">
                  <c:v>1.7837499999999999E-2</c:v>
                </c:pt>
                <c:pt idx="612">
                  <c:v>1.7837499999999999E-2</c:v>
                </c:pt>
                <c:pt idx="613">
                  <c:v>0.16947999999999999</c:v>
                </c:pt>
                <c:pt idx="614">
                  <c:v>0.16947999999999999</c:v>
                </c:pt>
                <c:pt idx="615">
                  <c:v>0.18709600000000001</c:v>
                </c:pt>
                <c:pt idx="616">
                  <c:v>0.18709600000000001</c:v>
                </c:pt>
                <c:pt idx="617">
                  <c:v>0.78590800000000005</c:v>
                </c:pt>
                <c:pt idx="618">
                  <c:v>0.78590800000000005</c:v>
                </c:pt>
                <c:pt idx="619">
                  <c:v>0.37370199999999998</c:v>
                </c:pt>
                <c:pt idx="620">
                  <c:v>0.37370199999999998</c:v>
                </c:pt>
                <c:pt idx="621">
                  <c:v>0.56745699999999999</c:v>
                </c:pt>
                <c:pt idx="622">
                  <c:v>0.56745699999999999</c:v>
                </c:pt>
                <c:pt idx="623">
                  <c:v>1.4730099999999999E-2</c:v>
                </c:pt>
                <c:pt idx="624">
                  <c:v>1.4730099999999999E-2</c:v>
                </c:pt>
                <c:pt idx="625">
                  <c:v>0.50565000000000004</c:v>
                </c:pt>
                <c:pt idx="626">
                  <c:v>0.50565000000000004</c:v>
                </c:pt>
                <c:pt idx="627">
                  <c:v>5.7202599999999999E-2</c:v>
                </c:pt>
                <c:pt idx="628">
                  <c:v>5.7202599999999999E-2</c:v>
                </c:pt>
                <c:pt idx="629">
                  <c:v>0.54969100000000004</c:v>
                </c:pt>
                <c:pt idx="630">
                  <c:v>0.54969100000000004</c:v>
                </c:pt>
                <c:pt idx="631">
                  <c:v>0.42042600000000002</c:v>
                </c:pt>
                <c:pt idx="632">
                  <c:v>0.42042600000000002</c:v>
                </c:pt>
                <c:pt idx="633">
                  <c:v>0.44718999999999998</c:v>
                </c:pt>
                <c:pt idx="634">
                  <c:v>0.44718999999999998</c:v>
                </c:pt>
                <c:pt idx="635">
                  <c:v>0.81558399999999998</c:v>
                </c:pt>
                <c:pt idx="636">
                  <c:v>0.81558399999999998</c:v>
                </c:pt>
                <c:pt idx="637">
                  <c:v>0.88699899999999998</c:v>
                </c:pt>
                <c:pt idx="638">
                  <c:v>0.88699899999999998</c:v>
                </c:pt>
                <c:pt idx="639">
                  <c:v>0.97651699999999997</c:v>
                </c:pt>
                <c:pt idx="640">
                  <c:v>0.97651699999999997</c:v>
                </c:pt>
                <c:pt idx="641">
                  <c:v>0.64373100000000005</c:v>
                </c:pt>
                <c:pt idx="642">
                  <c:v>0.64373100000000005</c:v>
                </c:pt>
                <c:pt idx="643">
                  <c:v>0.207284</c:v>
                </c:pt>
                <c:pt idx="644">
                  <c:v>0.207284</c:v>
                </c:pt>
                <c:pt idx="645">
                  <c:v>0.77386699999999997</c:v>
                </c:pt>
                <c:pt idx="646">
                  <c:v>0.77386699999999997</c:v>
                </c:pt>
                <c:pt idx="647">
                  <c:v>0.58322700000000005</c:v>
                </c:pt>
                <c:pt idx="648">
                  <c:v>0.58322700000000005</c:v>
                </c:pt>
                <c:pt idx="649">
                  <c:v>0.54926399999999997</c:v>
                </c:pt>
                <c:pt idx="650">
                  <c:v>0.54926399999999997</c:v>
                </c:pt>
                <c:pt idx="651">
                  <c:v>0.35961100000000001</c:v>
                </c:pt>
                <c:pt idx="652">
                  <c:v>0.35961100000000001</c:v>
                </c:pt>
                <c:pt idx="653">
                  <c:v>0.426616</c:v>
                </c:pt>
                <c:pt idx="654">
                  <c:v>0.426616</c:v>
                </c:pt>
                <c:pt idx="655">
                  <c:v>0.36596400000000001</c:v>
                </c:pt>
                <c:pt idx="656">
                  <c:v>0.36596400000000001</c:v>
                </c:pt>
                <c:pt idx="657">
                  <c:v>0.14438000000000001</c:v>
                </c:pt>
                <c:pt idx="658">
                  <c:v>0.14438000000000001</c:v>
                </c:pt>
                <c:pt idx="659">
                  <c:v>0.40953499999999998</c:v>
                </c:pt>
                <c:pt idx="660">
                  <c:v>0.40953499999999998</c:v>
                </c:pt>
                <c:pt idx="661">
                  <c:v>0.197607</c:v>
                </c:pt>
                <c:pt idx="662">
                  <c:v>0.197607</c:v>
                </c:pt>
                <c:pt idx="663">
                  <c:v>0.47725499999999998</c:v>
                </c:pt>
                <c:pt idx="664">
                  <c:v>0.47725499999999998</c:v>
                </c:pt>
                <c:pt idx="665">
                  <c:v>0.69968600000000003</c:v>
                </c:pt>
                <c:pt idx="666">
                  <c:v>0.69968600000000003</c:v>
                </c:pt>
                <c:pt idx="667">
                  <c:v>0.128694</c:v>
                </c:pt>
                <c:pt idx="668">
                  <c:v>0.128694</c:v>
                </c:pt>
                <c:pt idx="669">
                  <c:v>0.23855100000000001</c:v>
                </c:pt>
                <c:pt idx="670">
                  <c:v>0.23855100000000001</c:v>
                </c:pt>
                <c:pt idx="671">
                  <c:v>0.30813200000000002</c:v>
                </c:pt>
                <c:pt idx="672">
                  <c:v>0.30813200000000002</c:v>
                </c:pt>
                <c:pt idx="673">
                  <c:v>0.122007</c:v>
                </c:pt>
                <c:pt idx="674">
                  <c:v>0.122007</c:v>
                </c:pt>
                <c:pt idx="675">
                  <c:v>0.36804500000000001</c:v>
                </c:pt>
                <c:pt idx="676">
                  <c:v>0.36804500000000001</c:v>
                </c:pt>
                <c:pt idx="677">
                  <c:v>0.26593699999999998</c:v>
                </c:pt>
                <c:pt idx="678">
                  <c:v>0.26593699999999998</c:v>
                </c:pt>
                <c:pt idx="679">
                  <c:v>0.85490299999999997</c:v>
                </c:pt>
                <c:pt idx="680">
                  <c:v>0.85490299999999997</c:v>
                </c:pt>
                <c:pt idx="681">
                  <c:v>0.430091</c:v>
                </c:pt>
                <c:pt idx="682">
                  <c:v>0.430091</c:v>
                </c:pt>
                <c:pt idx="683">
                  <c:v>0.210539</c:v>
                </c:pt>
                <c:pt idx="684">
                  <c:v>0.210539</c:v>
                </c:pt>
                <c:pt idx="685">
                  <c:v>8.5137900000000002E-2</c:v>
                </c:pt>
                <c:pt idx="686">
                  <c:v>8.5137900000000002E-2</c:v>
                </c:pt>
                <c:pt idx="687">
                  <c:v>0.47130100000000003</c:v>
                </c:pt>
                <c:pt idx="688">
                  <c:v>0.47130100000000003</c:v>
                </c:pt>
                <c:pt idx="689">
                  <c:v>0.372587</c:v>
                </c:pt>
                <c:pt idx="690">
                  <c:v>0.372587</c:v>
                </c:pt>
                <c:pt idx="691">
                  <c:v>0.37601800000000002</c:v>
                </c:pt>
                <c:pt idx="692">
                  <c:v>0.37601800000000002</c:v>
                </c:pt>
                <c:pt idx="693">
                  <c:v>0.16703200000000001</c:v>
                </c:pt>
                <c:pt idx="694">
                  <c:v>0.16703200000000001</c:v>
                </c:pt>
                <c:pt idx="695">
                  <c:v>0.457401</c:v>
                </c:pt>
                <c:pt idx="696">
                  <c:v>0.457401</c:v>
                </c:pt>
                <c:pt idx="697">
                  <c:v>0.19412299999999999</c:v>
                </c:pt>
                <c:pt idx="698">
                  <c:v>0.19412299999999999</c:v>
                </c:pt>
                <c:pt idx="699">
                  <c:v>0.25645800000000002</c:v>
                </c:pt>
                <c:pt idx="700">
                  <c:v>0.25645800000000002</c:v>
                </c:pt>
                <c:pt idx="701">
                  <c:v>0.29529699999999998</c:v>
                </c:pt>
                <c:pt idx="702">
                  <c:v>0.29529699999999998</c:v>
                </c:pt>
                <c:pt idx="703">
                  <c:v>0.56526200000000004</c:v>
                </c:pt>
                <c:pt idx="704">
                  <c:v>0.56526200000000004</c:v>
                </c:pt>
                <c:pt idx="705">
                  <c:v>0.41658000000000001</c:v>
                </c:pt>
                <c:pt idx="706">
                  <c:v>0.41658000000000001</c:v>
                </c:pt>
                <c:pt idx="707">
                  <c:v>0.66628299999999996</c:v>
                </c:pt>
                <c:pt idx="708">
                  <c:v>0.66628299999999996</c:v>
                </c:pt>
                <c:pt idx="709">
                  <c:v>0.21843799999999999</c:v>
                </c:pt>
                <c:pt idx="710">
                  <c:v>0.21843799999999999</c:v>
                </c:pt>
                <c:pt idx="711">
                  <c:v>2.48881E-2</c:v>
                </c:pt>
                <c:pt idx="712">
                  <c:v>2.48881E-2</c:v>
                </c:pt>
                <c:pt idx="713">
                  <c:v>0.113151</c:v>
                </c:pt>
                <c:pt idx="714">
                  <c:v>0.113151</c:v>
                </c:pt>
                <c:pt idx="715">
                  <c:v>0.77821300000000004</c:v>
                </c:pt>
                <c:pt idx="716">
                  <c:v>0.77821300000000004</c:v>
                </c:pt>
                <c:pt idx="717">
                  <c:v>0.61994400000000005</c:v>
                </c:pt>
                <c:pt idx="718">
                  <c:v>0.61994400000000005</c:v>
                </c:pt>
                <c:pt idx="719">
                  <c:v>0.52856599999999998</c:v>
                </c:pt>
                <c:pt idx="720">
                  <c:v>0.52856599999999998</c:v>
                </c:pt>
                <c:pt idx="721">
                  <c:v>0.81058300000000005</c:v>
                </c:pt>
                <c:pt idx="722">
                  <c:v>0.81058300000000005</c:v>
                </c:pt>
                <c:pt idx="723">
                  <c:v>0.238872</c:v>
                </c:pt>
                <c:pt idx="724">
                  <c:v>0.238872</c:v>
                </c:pt>
                <c:pt idx="725">
                  <c:v>0.16858400000000001</c:v>
                </c:pt>
                <c:pt idx="726">
                  <c:v>0.16858400000000001</c:v>
                </c:pt>
                <c:pt idx="727">
                  <c:v>0.411022</c:v>
                </c:pt>
                <c:pt idx="728">
                  <c:v>0.411022</c:v>
                </c:pt>
                <c:pt idx="729">
                  <c:v>0.63027299999999997</c:v>
                </c:pt>
                <c:pt idx="730">
                  <c:v>0.63027299999999997</c:v>
                </c:pt>
                <c:pt idx="731">
                  <c:v>0.37801699999999999</c:v>
                </c:pt>
                <c:pt idx="732">
                  <c:v>0.37801699999999999</c:v>
                </c:pt>
                <c:pt idx="733">
                  <c:v>0.12317</c:v>
                </c:pt>
                <c:pt idx="734">
                  <c:v>0.12317</c:v>
                </c:pt>
                <c:pt idx="735">
                  <c:v>0.15479299999999999</c:v>
                </c:pt>
                <c:pt idx="736">
                  <c:v>0.15479299999999999</c:v>
                </c:pt>
                <c:pt idx="737">
                  <c:v>9.6113500000000004E-2</c:v>
                </c:pt>
                <c:pt idx="738">
                  <c:v>9.6113500000000004E-2</c:v>
                </c:pt>
                <c:pt idx="739">
                  <c:v>0.175173</c:v>
                </c:pt>
                <c:pt idx="740">
                  <c:v>0.175173</c:v>
                </c:pt>
                <c:pt idx="741">
                  <c:v>2.4247299999999999E-2</c:v>
                </c:pt>
                <c:pt idx="742">
                  <c:v>2.4247299999999999E-2</c:v>
                </c:pt>
                <c:pt idx="743">
                  <c:v>5.8602300000000003E-2</c:v>
                </c:pt>
                <c:pt idx="744">
                  <c:v>5.8602300000000003E-2</c:v>
                </c:pt>
                <c:pt idx="745">
                  <c:v>0.2447</c:v>
                </c:pt>
                <c:pt idx="746">
                  <c:v>0.2447</c:v>
                </c:pt>
                <c:pt idx="747">
                  <c:v>0.27766600000000002</c:v>
                </c:pt>
                <c:pt idx="748">
                  <c:v>0.27766600000000002</c:v>
                </c:pt>
                <c:pt idx="749">
                  <c:v>0.390787</c:v>
                </c:pt>
                <c:pt idx="750">
                  <c:v>0.390787</c:v>
                </c:pt>
                <c:pt idx="751">
                  <c:v>0.46054600000000001</c:v>
                </c:pt>
                <c:pt idx="752">
                  <c:v>0.46054600000000001</c:v>
                </c:pt>
                <c:pt idx="753">
                  <c:v>0.48610799999999998</c:v>
                </c:pt>
                <c:pt idx="754">
                  <c:v>0.48610799999999998</c:v>
                </c:pt>
                <c:pt idx="755">
                  <c:v>3.5714799999999998E-2</c:v>
                </c:pt>
                <c:pt idx="756">
                  <c:v>3.5714799999999998E-2</c:v>
                </c:pt>
                <c:pt idx="757">
                  <c:v>0.433589</c:v>
                </c:pt>
                <c:pt idx="758">
                  <c:v>0.433589</c:v>
                </c:pt>
                <c:pt idx="759">
                  <c:v>0.30154599999999998</c:v>
                </c:pt>
                <c:pt idx="760">
                  <c:v>0.30154599999999998</c:v>
                </c:pt>
                <c:pt idx="761">
                  <c:v>2.6218999999999999E-2</c:v>
                </c:pt>
                <c:pt idx="762">
                  <c:v>2.6218999999999999E-2</c:v>
                </c:pt>
                <c:pt idx="763">
                  <c:v>0.60025799999999996</c:v>
                </c:pt>
                <c:pt idx="764">
                  <c:v>0.60025799999999996</c:v>
                </c:pt>
                <c:pt idx="765">
                  <c:v>2.12258E-2</c:v>
                </c:pt>
                <c:pt idx="766">
                  <c:v>2.12258E-2</c:v>
                </c:pt>
                <c:pt idx="767">
                  <c:v>0.139071</c:v>
                </c:pt>
                <c:pt idx="768">
                  <c:v>0.139071</c:v>
                </c:pt>
                <c:pt idx="769">
                  <c:v>0.30868099999999998</c:v>
                </c:pt>
                <c:pt idx="770">
                  <c:v>0.30868099999999998</c:v>
                </c:pt>
                <c:pt idx="771">
                  <c:v>2.7318200000000001E-2</c:v>
                </c:pt>
                <c:pt idx="772">
                  <c:v>2.7318200000000001E-2</c:v>
                </c:pt>
                <c:pt idx="773">
                  <c:v>4.3466100000000001E-2</c:v>
                </c:pt>
                <c:pt idx="774">
                  <c:v>4.3466100000000001E-2</c:v>
                </c:pt>
                <c:pt idx="775">
                  <c:v>0.80754000000000004</c:v>
                </c:pt>
                <c:pt idx="776">
                  <c:v>0.80754000000000004</c:v>
                </c:pt>
                <c:pt idx="777">
                  <c:v>0.36503799999999997</c:v>
                </c:pt>
                <c:pt idx="778">
                  <c:v>0.36503799999999997</c:v>
                </c:pt>
                <c:pt idx="779">
                  <c:v>0.286777</c:v>
                </c:pt>
                <c:pt idx="780">
                  <c:v>0.286777</c:v>
                </c:pt>
                <c:pt idx="781">
                  <c:v>0.15592600000000001</c:v>
                </c:pt>
                <c:pt idx="782">
                  <c:v>0.15592600000000001</c:v>
                </c:pt>
                <c:pt idx="783">
                  <c:v>0.198495</c:v>
                </c:pt>
                <c:pt idx="784">
                  <c:v>0.198495</c:v>
                </c:pt>
                <c:pt idx="785">
                  <c:v>3.9253700000000002E-2</c:v>
                </c:pt>
                <c:pt idx="786">
                  <c:v>3.9253700000000002E-2</c:v>
                </c:pt>
                <c:pt idx="787">
                  <c:v>0.44137599999999999</c:v>
                </c:pt>
                <c:pt idx="788">
                  <c:v>0.44137599999999999</c:v>
                </c:pt>
                <c:pt idx="789">
                  <c:v>6.2886899999999996E-2</c:v>
                </c:pt>
                <c:pt idx="790">
                  <c:v>6.2886899999999996E-2</c:v>
                </c:pt>
                <c:pt idx="791">
                  <c:v>0.63094799999999995</c:v>
                </c:pt>
                <c:pt idx="792">
                  <c:v>0.63094799999999995</c:v>
                </c:pt>
                <c:pt idx="793">
                  <c:v>0.26117099999999999</c:v>
                </c:pt>
                <c:pt idx="794">
                  <c:v>0.26117099999999999</c:v>
                </c:pt>
                <c:pt idx="795">
                  <c:v>0.29459200000000002</c:v>
                </c:pt>
                <c:pt idx="796">
                  <c:v>0.29459200000000002</c:v>
                </c:pt>
                <c:pt idx="797">
                  <c:v>0.36576599999999998</c:v>
                </c:pt>
                <c:pt idx="798">
                  <c:v>0.36576599999999998</c:v>
                </c:pt>
                <c:pt idx="799">
                  <c:v>0.27527200000000002</c:v>
                </c:pt>
                <c:pt idx="800">
                  <c:v>0.27527200000000002</c:v>
                </c:pt>
                <c:pt idx="801">
                  <c:v>0.50194300000000003</c:v>
                </c:pt>
                <c:pt idx="802">
                  <c:v>0.50194300000000003</c:v>
                </c:pt>
                <c:pt idx="803">
                  <c:v>0.19378200000000001</c:v>
                </c:pt>
                <c:pt idx="804">
                  <c:v>0.19378200000000001</c:v>
                </c:pt>
                <c:pt idx="805">
                  <c:v>0.28933900000000001</c:v>
                </c:pt>
                <c:pt idx="806">
                  <c:v>0.28933900000000001</c:v>
                </c:pt>
                <c:pt idx="807">
                  <c:v>0.32339899999999999</c:v>
                </c:pt>
                <c:pt idx="808">
                  <c:v>0.32339899999999999</c:v>
                </c:pt>
                <c:pt idx="809">
                  <c:v>0.291821</c:v>
                </c:pt>
                <c:pt idx="810">
                  <c:v>0.291821</c:v>
                </c:pt>
                <c:pt idx="811">
                  <c:v>0.38847599999999999</c:v>
                </c:pt>
                <c:pt idx="812">
                  <c:v>0.38847599999999999</c:v>
                </c:pt>
                <c:pt idx="813">
                  <c:v>0.59397200000000006</c:v>
                </c:pt>
                <c:pt idx="814">
                  <c:v>0.59397200000000006</c:v>
                </c:pt>
                <c:pt idx="815">
                  <c:v>0.40467599999999998</c:v>
                </c:pt>
                <c:pt idx="816">
                  <c:v>0.40467599999999998</c:v>
                </c:pt>
                <c:pt idx="817">
                  <c:v>4.58292E-2</c:v>
                </c:pt>
                <c:pt idx="818">
                  <c:v>4.58292E-2</c:v>
                </c:pt>
                <c:pt idx="819">
                  <c:v>0.27007999999999999</c:v>
                </c:pt>
                <c:pt idx="820">
                  <c:v>0.27007999999999999</c:v>
                </c:pt>
                <c:pt idx="821">
                  <c:v>0.19734299999999999</c:v>
                </c:pt>
                <c:pt idx="822">
                  <c:v>0.19734299999999999</c:v>
                </c:pt>
                <c:pt idx="823">
                  <c:v>0.87673599999999996</c:v>
                </c:pt>
                <c:pt idx="824">
                  <c:v>0.87673599999999996</c:v>
                </c:pt>
                <c:pt idx="825">
                  <c:v>0.55887100000000001</c:v>
                </c:pt>
                <c:pt idx="826">
                  <c:v>0.55887100000000001</c:v>
                </c:pt>
                <c:pt idx="827">
                  <c:v>0.25084699999999999</c:v>
                </c:pt>
                <c:pt idx="828">
                  <c:v>0.25084699999999999</c:v>
                </c:pt>
                <c:pt idx="829">
                  <c:v>0.20496500000000001</c:v>
                </c:pt>
                <c:pt idx="830">
                  <c:v>0.20496500000000001</c:v>
                </c:pt>
                <c:pt idx="831">
                  <c:v>0.19365199999999999</c:v>
                </c:pt>
                <c:pt idx="832">
                  <c:v>0.19365199999999999</c:v>
                </c:pt>
                <c:pt idx="833">
                  <c:v>0.21596399999999999</c:v>
                </c:pt>
                <c:pt idx="834">
                  <c:v>0.21596399999999999</c:v>
                </c:pt>
                <c:pt idx="835">
                  <c:v>0.48285800000000001</c:v>
                </c:pt>
                <c:pt idx="836">
                  <c:v>0.48285800000000001</c:v>
                </c:pt>
                <c:pt idx="837">
                  <c:v>0.23520099999999999</c:v>
                </c:pt>
                <c:pt idx="838">
                  <c:v>0.23520099999999999</c:v>
                </c:pt>
                <c:pt idx="839">
                  <c:v>0.471779</c:v>
                </c:pt>
                <c:pt idx="840">
                  <c:v>0.471779</c:v>
                </c:pt>
                <c:pt idx="841">
                  <c:v>0.34964099999999998</c:v>
                </c:pt>
                <c:pt idx="842">
                  <c:v>0.34964099999999998</c:v>
                </c:pt>
                <c:pt idx="843">
                  <c:v>0.36008099999999998</c:v>
                </c:pt>
                <c:pt idx="844">
                  <c:v>0.36008099999999998</c:v>
                </c:pt>
                <c:pt idx="845">
                  <c:v>1.3295700000000001E-2</c:v>
                </c:pt>
                <c:pt idx="846">
                  <c:v>1.3295700000000001E-2</c:v>
                </c:pt>
                <c:pt idx="847">
                  <c:v>0.22281200000000001</c:v>
                </c:pt>
                <c:pt idx="848">
                  <c:v>0.22281200000000001</c:v>
                </c:pt>
                <c:pt idx="849">
                  <c:v>0.36763000000000001</c:v>
                </c:pt>
                <c:pt idx="850">
                  <c:v>0.36763000000000001</c:v>
                </c:pt>
                <c:pt idx="851">
                  <c:v>0.10899499999999999</c:v>
                </c:pt>
                <c:pt idx="852">
                  <c:v>0.10899499999999999</c:v>
                </c:pt>
                <c:pt idx="853">
                  <c:v>0.123627</c:v>
                </c:pt>
                <c:pt idx="854">
                  <c:v>0.123627</c:v>
                </c:pt>
                <c:pt idx="855">
                  <c:v>0.61706399999999995</c:v>
                </c:pt>
                <c:pt idx="856">
                  <c:v>0.61706399999999995</c:v>
                </c:pt>
                <c:pt idx="857">
                  <c:v>0.44393100000000002</c:v>
                </c:pt>
                <c:pt idx="858">
                  <c:v>0.44393100000000002</c:v>
                </c:pt>
                <c:pt idx="859">
                  <c:v>1.00672E-2</c:v>
                </c:pt>
                <c:pt idx="860">
                  <c:v>1.00672E-2</c:v>
                </c:pt>
                <c:pt idx="861">
                  <c:v>0.22830400000000001</c:v>
                </c:pt>
                <c:pt idx="862">
                  <c:v>0.22830400000000001</c:v>
                </c:pt>
                <c:pt idx="863">
                  <c:v>5.1696899999999997E-2</c:v>
                </c:pt>
                <c:pt idx="864">
                  <c:v>5.1696899999999997E-2</c:v>
                </c:pt>
                <c:pt idx="865">
                  <c:v>0.108712</c:v>
                </c:pt>
                <c:pt idx="866">
                  <c:v>0.108712</c:v>
                </c:pt>
                <c:pt idx="867">
                  <c:v>0.260046</c:v>
                </c:pt>
                <c:pt idx="868">
                  <c:v>0.260046</c:v>
                </c:pt>
                <c:pt idx="869">
                  <c:v>0.11641</c:v>
                </c:pt>
                <c:pt idx="870">
                  <c:v>0.11641</c:v>
                </c:pt>
                <c:pt idx="871">
                  <c:v>0.22632099999999999</c:v>
                </c:pt>
                <c:pt idx="872">
                  <c:v>0.22632099999999999</c:v>
                </c:pt>
                <c:pt idx="873">
                  <c:v>0.36567300000000003</c:v>
                </c:pt>
                <c:pt idx="874">
                  <c:v>0.36567300000000003</c:v>
                </c:pt>
                <c:pt idx="875">
                  <c:v>0.17486599999999999</c:v>
                </c:pt>
                <c:pt idx="876">
                  <c:v>0.17486599999999999</c:v>
                </c:pt>
                <c:pt idx="877">
                  <c:v>0.35021200000000002</c:v>
                </c:pt>
                <c:pt idx="878">
                  <c:v>0.35021200000000002</c:v>
                </c:pt>
                <c:pt idx="879">
                  <c:v>0.26859300000000003</c:v>
                </c:pt>
                <c:pt idx="880">
                  <c:v>0.26859300000000003</c:v>
                </c:pt>
                <c:pt idx="881">
                  <c:v>0.25055899999999998</c:v>
                </c:pt>
                <c:pt idx="882">
                  <c:v>0.25055899999999998</c:v>
                </c:pt>
                <c:pt idx="883">
                  <c:v>0.54393000000000002</c:v>
                </c:pt>
                <c:pt idx="884">
                  <c:v>0.54393000000000002</c:v>
                </c:pt>
                <c:pt idx="885">
                  <c:v>0.56224600000000002</c:v>
                </c:pt>
                <c:pt idx="886">
                  <c:v>0.56224600000000002</c:v>
                </c:pt>
                <c:pt idx="887">
                  <c:v>0.448631</c:v>
                </c:pt>
                <c:pt idx="888">
                  <c:v>0.448631</c:v>
                </c:pt>
                <c:pt idx="889">
                  <c:v>0.46734599999999998</c:v>
                </c:pt>
                <c:pt idx="890">
                  <c:v>0.46734599999999998</c:v>
                </c:pt>
                <c:pt idx="891">
                  <c:v>0.55347000000000002</c:v>
                </c:pt>
                <c:pt idx="892">
                  <c:v>0.55347000000000002</c:v>
                </c:pt>
                <c:pt idx="893">
                  <c:v>0.88014300000000001</c:v>
                </c:pt>
                <c:pt idx="894">
                  <c:v>0.88014300000000001</c:v>
                </c:pt>
                <c:pt idx="895">
                  <c:v>0.212529</c:v>
                </c:pt>
                <c:pt idx="896">
                  <c:v>0.212529</c:v>
                </c:pt>
                <c:pt idx="897">
                  <c:v>0.305927</c:v>
                </c:pt>
                <c:pt idx="898">
                  <c:v>0.305927</c:v>
                </c:pt>
                <c:pt idx="899">
                  <c:v>0.14349500000000001</c:v>
                </c:pt>
                <c:pt idx="900">
                  <c:v>0.14349500000000001</c:v>
                </c:pt>
                <c:pt idx="901">
                  <c:v>0.301178</c:v>
                </c:pt>
                <c:pt idx="902">
                  <c:v>0.301178</c:v>
                </c:pt>
                <c:pt idx="903">
                  <c:v>5.7911700000000003E-2</c:v>
                </c:pt>
                <c:pt idx="904">
                  <c:v>5.7911700000000003E-2</c:v>
                </c:pt>
                <c:pt idx="905">
                  <c:v>5.3841300000000002E-2</c:v>
                </c:pt>
                <c:pt idx="906">
                  <c:v>5.3841300000000002E-2</c:v>
                </c:pt>
                <c:pt idx="907">
                  <c:v>2.4772599999999999E-2</c:v>
                </c:pt>
                <c:pt idx="908">
                  <c:v>2.4772599999999999E-2</c:v>
                </c:pt>
                <c:pt idx="909">
                  <c:v>7.5609899999999994E-2</c:v>
                </c:pt>
                <c:pt idx="910">
                  <c:v>7.5609899999999994E-2</c:v>
                </c:pt>
                <c:pt idx="911">
                  <c:v>0.27736300000000003</c:v>
                </c:pt>
                <c:pt idx="912">
                  <c:v>0.27736300000000003</c:v>
                </c:pt>
                <c:pt idx="913">
                  <c:v>3.7021999999999999E-2</c:v>
                </c:pt>
                <c:pt idx="914">
                  <c:v>3.7021999999999999E-2</c:v>
                </c:pt>
                <c:pt idx="915">
                  <c:v>0.220389</c:v>
                </c:pt>
                <c:pt idx="916">
                  <c:v>0.220389</c:v>
                </c:pt>
                <c:pt idx="917">
                  <c:v>0.14471300000000001</c:v>
                </c:pt>
                <c:pt idx="918">
                  <c:v>0.14471300000000001</c:v>
                </c:pt>
                <c:pt idx="919">
                  <c:v>0.23426</c:v>
                </c:pt>
                <c:pt idx="920">
                  <c:v>0.23426</c:v>
                </c:pt>
                <c:pt idx="921">
                  <c:v>0.30762600000000001</c:v>
                </c:pt>
                <c:pt idx="922">
                  <c:v>0.30762600000000001</c:v>
                </c:pt>
                <c:pt idx="923">
                  <c:v>0.70570900000000003</c:v>
                </c:pt>
                <c:pt idx="924">
                  <c:v>0.70570900000000003</c:v>
                </c:pt>
                <c:pt idx="925">
                  <c:v>0.29385</c:v>
                </c:pt>
                <c:pt idx="926">
                  <c:v>0.29385</c:v>
                </c:pt>
                <c:pt idx="927">
                  <c:v>5.3145299999999999E-2</c:v>
                </c:pt>
                <c:pt idx="928">
                  <c:v>5.3145299999999999E-2</c:v>
                </c:pt>
                <c:pt idx="929">
                  <c:v>0.39409100000000002</c:v>
                </c:pt>
                <c:pt idx="930">
                  <c:v>0.39409100000000002</c:v>
                </c:pt>
                <c:pt idx="931">
                  <c:v>0.109155</c:v>
                </c:pt>
                <c:pt idx="932">
                  <c:v>0.109155</c:v>
                </c:pt>
                <c:pt idx="933">
                  <c:v>5.9676899999999998E-2</c:v>
                </c:pt>
                <c:pt idx="934">
                  <c:v>5.9676899999999998E-2</c:v>
                </c:pt>
                <c:pt idx="935">
                  <c:v>0.62324500000000005</c:v>
                </c:pt>
                <c:pt idx="936">
                  <c:v>0.62324500000000005</c:v>
                </c:pt>
                <c:pt idx="937">
                  <c:v>0.56529200000000002</c:v>
                </c:pt>
                <c:pt idx="938">
                  <c:v>0.56529200000000002</c:v>
                </c:pt>
                <c:pt idx="939">
                  <c:v>0.144371</c:v>
                </c:pt>
                <c:pt idx="940">
                  <c:v>0.144371</c:v>
                </c:pt>
                <c:pt idx="941">
                  <c:v>0.73014299999999999</c:v>
                </c:pt>
                <c:pt idx="942">
                  <c:v>0.73014299999999999</c:v>
                </c:pt>
                <c:pt idx="943">
                  <c:v>0.43701400000000001</c:v>
                </c:pt>
                <c:pt idx="944">
                  <c:v>0.43701400000000001</c:v>
                </c:pt>
                <c:pt idx="945">
                  <c:v>0.35941299999999998</c:v>
                </c:pt>
                <c:pt idx="946">
                  <c:v>0.35941299999999998</c:v>
                </c:pt>
                <c:pt idx="947">
                  <c:v>0.28200999999999998</c:v>
                </c:pt>
                <c:pt idx="948">
                  <c:v>0.28200999999999998</c:v>
                </c:pt>
                <c:pt idx="949">
                  <c:v>0.25362299999999999</c:v>
                </c:pt>
                <c:pt idx="950">
                  <c:v>0.25362299999999999</c:v>
                </c:pt>
                <c:pt idx="951">
                  <c:v>0.64573100000000005</c:v>
                </c:pt>
                <c:pt idx="952">
                  <c:v>0.64573100000000005</c:v>
                </c:pt>
                <c:pt idx="953">
                  <c:v>6.8598199999999998E-2</c:v>
                </c:pt>
                <c:pt idx="954">
                  <c:v>6.8598199999999998E-2</c:v>
                </c:pt>
                <c:pt idx="955">
                  <c:v>0.23426</c:v>
                </c:pt>
                <c:pt idx="956">
                  <c:v>0.23426</c:v>
                </c:pt>
                <c:pt idx="957">
                  <c:v>0.179367</c:v>
                </c:pt>
                <c:pt idx="958">
                  <c:v>0.179367</c:v>
                </c:pt>
                <c:pt idx="959">
                  <c:v>0.18878500000000001</c:v>
                </c:pt>
                <c:pt idx="960">
                  <c:v>0.18878500000000001</c:v>
                </c:pt>
                <c:pt idx="961">
                  <c:v>0.122282</c:v>
                </c:pt>
                <c:pt idx="962">
                  <c:v>0.122282</c:v>
                </c:pt>
                <c:pt idx="963">
                  <c:v>0.637714</c:v>
                </c:pt>
                <c:pt idx="964">
                  <c:v>0.637714</c:v>
                </c:pt>
                <c:pt idx="965">
                  <c:v>0.197881</c:v>
                </c:pt>
                <c:pt idx="966">
                  <c:v>0.197881</c:v>
                </c:pt>
                <c:pt idx="967">
                  <c:v>8.5633000000000001E-2</c:v>
                </c:pt>
                <c:pt idx="968">
                  <c:v>8.5633000000000001E-2</c:v>
                </c:pt>
                <c:pt idx="969">
                  <c:v>0.32826</c:v>
                </c:pt>
                <c:pt idx="970">
                  <c:v>0.32826</c:v>
                </c:pt>
                <c:pt idx="971">
                  <c:v>0.15699299999999999</c:v>
                </c:pt>
                <c:pt idx="972">
                  <c:v>0.15699299999999999</c:v>
                </c:pt>
                <c:pt idx="973">
                  <c:v>4.3123700000000001E-2</c:v>
                </c:pt>
                <c:pt idx="974">
                  <c:v>4.3123700000000001E-2</c:v>
                </c:pt>
                <c:pt idx="975">
                  <c:v>0.27607900000000002</c:v>
                </c:pt>
                <c:pt idx="976">
                  <c:v>0.27607900000000002</c:v>
                </c:pt>
                <c:pt idx="977">
                  <c:v>0.42042600000000002</c:v>
                </c:pt>
                <c:pt idx="978">
                  <c:v>0.42042600000000002</c:v>
                </c:pt>
                <c:pt idx="979">
                  <c:v>0.35990299999999997</c:v>
                </c:pt>
                <c:pt idx="980">
                  <c:v>0.35990299999999997</c:v>
                </c:pt>
                <c:pt idx="981">
                  <c:v>0.443579</c:v>
                </c:pt>
                <c:pt idx="982">
                  <c:v>0.443579</c:v>
                </c:pt>
                <c:pt idx="983">
                  <c:v>0.48496299999999998</c:v>
                </c:pt>
                <c:pt idx="984">
                  <c:v>0.48496299999999998</c:v>
                </c:pt>
                <c:pt idx="985">
                  <c:v>0.22556200000000001</c:v>
                </c:pt>
                <c:pt idx="986">
                  <c:v>0.22556200000000001</c:v>
                </c:pt>
                <c:pt idx="987">
                  <c:v>0.16330900000000001</c:v>
                </c:pt>
                <c:pt idx="988">
                  <c:v>0.16330900000000001</c:v>
                </c:pt>
                <c:pt idx="989">
                  <c:v>4.3613100000000002E-2</c:v>
                </c:pt>
                <c:pt idx="990">
                  <c:v>4.3613100000000002E-2</c:v>
                </c:pt>
                <c:pt idx="991">
                  <c:v>0.27131899999999998</c:v>
                </c:pt>
                <c:pt idx="992">
                  <c:v>0.27131899999999998</c:v>
                </c:pt>
                <c:pt idx="993">
                  <c:v>3.4385699999999998E-2</c:v>
                </c:pt>
                <c:pt idx="994">
                  <c:v>3.4385699999999998E-2</c:v>
                </c:pt>
                <c:pt idx="995">
                  <c:v>0.30282999999999999</c:v>
                </c:pt>
                <c:pt idx="996">
                  <c:v>0.30282999999999999</c:v>
                </c:pt>
                <c:pt idx="997">
                  <c:v>3.78999E-2</c:v>
                </c:pt>
                <c:pt idx="998">
                  <c:v>3.78999E-2</c:v>
                </c:pt>
                <c:pt idx="999">
                  <c:v>0.41165299999999999</c:v>
                </c:pt>
                <c:pt idx="1000">
                  <c:v>0.41165299999999999</c:v>
                </c:pt>
                <c:pt idx="1001">
                  <c:v>0.54128900000000002</c:v>
                </c:pt>
                <c:pt idx="1002">
                  <c:v>0.54128900000000002</c:v>
                </c:pt>
                <c:pt idx="1003">
                  <c:v>0.76078599999999996</c:v>
                </c:pt>
                <c:pt idx="1004">
                  <c:v>0.76078599999999996</c:v>
                </c:pt>
                <c:pt idx="1005">
                  <c:v>0.48676000000000003</c:v>
                </c:pt>
                <c:pt idx="1006">
                  <c:v>0.48676000000000003</c:v>
                </c:pt>
                <c:pt idx="1007">
                  <c:v>0.63420600000000005</c:v>
                </c:pt>
                <c:pt idx="1008">
                  <c:v>0.63420600000000005</c:v>
                </c:pt>
                <c:pt idx="1009">
                  <c:v>3.3852899999999998E-2</c:v>
                </c:pt>
                <c:pt idx="1010">
                  <c:v>3.3852899999999998E-2</c:v>
                </c:pt>
                <c:pt idx="1011">
                  <c:v>0.55025800000000002</c:v>
                </c:pt>
                <c:pt idx="1012">
                  <c:v>0.55025800000000002</c:v>
                </c:pt>
                <c:pt idx="1013">
                  <c:v>0.785941</c:v>
                </c:pt>
                <c:pt idx="1014">
                  <c:v>0.785941</c:v>
                </c:pt>
                <c:pt idx="1015">
                  <c:v>0.29620999999999997</c:v>
                </c:pt>
                <c:pt idx="1016">
                  <c:v>0.29620999999999997</c:v>
                </c:pt>
                <c:pt idx="1017">
                  <c:v>0.16020200000000001</c:v>
                </c:pt>
                <c:pt idx="1018">
                  <c:v>0.16020200000000001</c:v>
                </c:pt>
                <c:pt idx="1019">
                  <c:v>0.33299299999999998</c:v>
                </c:pt>
                <c:pt idx="1020">
                  <c:v>0.33299299999999998</c:v>
                </c:pt>
                <c:pt idx="1021">
                  <c:v>0.80971499999999996</c:v>
                </c:pt>
                <c:pt idx="1022">
                  <c:v>0.80971499999999996</c:v>
                </c:pt>
                <c:pt idx="1023">
                  <c:v>0.32382699999999998</c:v>
                </c:pt>
                <c:pt idx="1024">
                  <c:v>0.32382699999999998</c:v>
                </c:pt>
                <c:pt idx="1025">
                  <c:v>9.6540699999999993E-2</c:v>
                </c:pt>
                <c:pt idx="1026">
                  <c:v>9.6540699999999993E-2</c:v>
                </c:pt>
                <c:pt idx="1027">
                  <c:v>0.71530300000000002</c:v>
                </c:pt>
                <c:pt idx="1028">
                  <c:v>0.71530300000000002</c:v>
                </c:pt>
                <c:pt idx="1029">
                  <c:v>0.96555199999999997</c:v>
                </c:pt>
                <c:pt idx="1030">
                  <c:v>0.96555199999999997</c:v>
                </c:pt>
                <c:pt idx="1031">
                  <c:v>2.2421400000000001E-2</c:v>
                </c:pt>
                <c:pt idx="1032">
                  <c:v>2.2421400000000001E-2</c:v>
                </c:pt>
                <c:pt idx="1033">
                  <c:v>0.34121699999999999</c:v>
                </c:pt>
                <c:pt idx="1034">
                  <c:v>0.34121699999999999</c:v>
                </c:pt>
                <c:pt idx="1035">
                  <c:v>0.31588500000000003</c:v>
                </c:pt>
                <c:pt idx="1036">
                  <c:v>0.31588500000000003</c:v>
                </c:pt>
                <c:pt idx="1037">
                  <c:v>0.50792300000000001</c:v>
                </c:pt>
                <c:pt idx="1038">
                  <c:v>0.50792300000000001</c:v>
                </c:pt>
                <c:pt idx="1039">
                  <c:v>0.12608800000000001</c:v>
                </c:pt>
                <c:pt idx="1040">
                  <c:v>0.12608800000000001</c:v>
                </c:pt>
                <c:pt idx="1041">
                  <c:v>0.50919800000000004</c:v>
                </c:pt>
                <c:pt idx="1042">
                  <c:v>0.50919800000000004</c:v>
                </c:pt>
                <c:pt idx="1043">
                  <c:v>0.21859300000000001</c:v>
                </c:pt>
                <c:pt idx="1044">
                  <c:v>0.21859300000000001</c:v>
                </c:pt>
                <c:pt idx="1045">
                  <c:v>3.6146200000000003E-2</c:v>
                </c:pt>
                <c:pt idx="1046">
                  <c:v>3.6146200000000003E-2</c:v>
                </c:pt>
                <c:pt idx="1047">
                  <c:v>0.31898700000000002</c:v>
                </c:pt>
                <c:pt idx="1048">
                  <c:v>0.31898700000000002</c:v>
                </c:pt>
                <c:pt idx="1049">
                  <c:v>0.19207399999999999</c:v>
                </c:pt>
                <c:pt idx="1050">
                  <c:v>0.19207399999999999</c:v>
                </c:pt>
                <c:pt idx="1051">
                  <c:v>0.33583600000000002</c:v>
                </c:pt>
                <c:pt idx="1052">
                  <c:v>0.33583600000000002</c:v>
                </c:pt>
                <c:pt idx="1053">
                  <c:v>0.55294200000000004</c:v>
                </c:pt>
                <c:pt idx="1054">
                  <c:v>0.55294200000000004</c:v>
                </c:pt>
                <c:pt idx="1055">
                  <c:v>0.67685300000000004</c:v>
                </c:pt>
                <c:pt idx="1056">
                  <c:v>0.67685300000000004</c:v>
                </c:pt>
                <c:pt idx="1057">
                  <c:v>0.324764</c:v>
                </c:pt>
                <c:pt idx="1058">
                  <c:v>0.324764</c:v>
                </c:pt>
                <c:pt idx="1059">
                  <c:v>0.39527499999999999</c:v>
                </c:pt>
                <c:pt idx="1060">
                  <c:v>0.39527499999999999</c:v>
                </c:pt>
                <c:pt idx="1061">
                  <c:v>0.53168899999999997</c:v>
                </c:pt>
                <c:pt idx="1062">
                  <c:v>0.53168899999999997</c:v>
                </c:pt>
                <c:pt idx="1063">
                  <c:v>0.23749400000000001</c:v>
                </c:pt>
                <c:pt idx="1064">
                  <c:v>0.23749400000000001</c:v>
                </c:pt>
                <c:pt idx="1065">
                  <c:v>0.37802000000000002</c:v>
                </c:pt>
                <c:pt idx="1066">
                  <c:v>0.37802000000000002</c:v>
                </c:pt>
                <c:pt idx="1067">
                  <c:v>0.186115</c:v>
                </c:pt>
                <c:pt idx="1068">
                  <c:v>0.186115</c:v>
                </c:pt>
                <c:pt idx="1069">
                  <c:v>0.31446299999999999</c:v>
                </c:pt>
                <c:pt idx="1070">
                  <c:v>0.31446299999999999</c:v>
                </c:pt>
                <c:pt idx="1071">
                  <c:v>1.1054E-2</c:v>
                </c:pt>
                <c:pt idx="1072">
                  <c:v>1.1054E-2</c:v>
                </c:pt>
                <c:pt idx="1073">
                  <c:v>0.26667200000000002</c:v>
                </c:pt>
                <c:pt idx="1074">
                  <c:v>0.26667200000000002</c:v>
                </c:pt>
                <c:pt idx="1075">
                  <c:v>0.54702499999999998</c:v>
                </c:pt>
                <c:pt idx="1076">
                  <c:v>0.54702499999999998</c:v>
                </c:pt>
                <c:pt idx="1077">
                  <c:v>0.19209000000000001</c:v>
                </c:pt>
                <c:pt idx="1078">
                  <c:v>0.19209000000000001</c:v>
                </c:pt>
                <c:pt idx="1079">
                  <c:v>0.87641400000000003</c:v>
                </c:pt>
                <c:pt idx="1080">
                  <c:v>0.87641400000000003</c:v>
                </c:pt>
                <c:pt idx="1081">
                  <c:v>0.29173399999999999</c:v>
                </c:pt>
                <c:pt idx="1082">
                  <c:v>0.29173399999999999</c:v>
                </c:pt>
                <c:pt idx="1083">
                  <c:v>0.21366299999999999</c:v>
                </c:pt>
                <c:pt idx="1084">
                  <c:v>0.21366299999999999</c:v>
                </c:pt>
                <c:pt idx="1085">
                  <c:v>7.3760400000000004E-2</c:v>
                </c:pt>
                <c:pt idx="1086">
                  <c:v>7.3760400000000004E-2</c:v>
                </c:pt>
                <c:pt idx="1087">
                  <c:v>0.216721</c:v>
                </c:pt>
                <c:pt idx="1088">
                  <c:v>0.216721</c:v>
                </c:pt>
                <c:pt idx="1089">
                  <c:v>0.20075000000000001</c:v>
                </c:pt>
                <c:pt idx="1090">
                  <c:v>0.20075000000000001</c:v>
                </c:pt>
                <c:pt idx="1091">
                  <c:v>0.33756900000000001</c:v>
                </c:pt>
                <c:pt idx="1092">
                  <c:v>0.33756900000000001</c:v>
                </c:pt>
                <c:pt idx="1093">
                  <c:v>0.114762</c:v>
                </c:pt>
                <c:pt idx="1094">
                  <c:v>0.114762</c:v>
                </c:pt>
                <c:pt idx="1095">
                  <c:v>0.45549899999999999</c:v>
                </c:pt>
                <c:pt idx="1096">
                  <c:v>0.45549899999999999</c:v>
                </c:pt>
                <c:pt idx="1097">
                  <c:v>5.5378299999999998E-2</c:v>
                </c:pt>
                <c:pt idx="1098">
                  <c:v>5.5378299999999998E-2</c:v>
                </c:pt>
                <c:pt idx="1099">
                  <c:v>0.82099599999999995</c:v>
                </c:pt>
                <c:pt idx="1100">
                  <c:v>0.82099599999999995</c:v>
                </c:pt>
                <c:pt idx="1101">
                  <c:v>0.13823099999999999</c:v>
                </c:pt>
                <c:pt idx="1102">
                  <c:v>0.13823099999999999</c:v>
                </c:pt>
                <c:pt idx="1103">
                  <c:v>0.67205199999999998</c:v>
                </c:pt>
                <c:pt idx="1104">
                  <c:v>0.67205199999999998</c:v>
                </c:pt>
                <c:pt idx="1105">
                  <c:v>0.31645800000000002</c:v>
                </c:pt>
                <c:pt idx="1106">
                  <c:v>0.31645800000000002</c:v>
                </c:pt>
                <c:pt idx="1107">
                  <c:v>0.39611800000000003</c:v>
                </c:pt>
                <c:pt idx="1108">
                  <c:v>0.39611800000000003</c:v>
                </c:pt>
                <c:pt idx="1109">
                  <c:v>0.28528500000000001</c:v>
                </c:pt>
                <c:pt idx="1110">
                  <c:v>0.28528500000000001</c:v>
                </c:pt>
                <c:pt idx="1111">
                  <c:v>0.359593</c:v>
                </c:pt>
                <c:pt idx="1112">
                  <c:v>0.359593</c:v>
                </c:pt>
                <c:pt idx="1113">
                  <c:v>6.8927799999999997E-2</c:v>
                </c:pt>
                <c:pt idx="1114">
                  <c:v>6.8927799999999997E-2</c:v>
                </c:pt>
                <c:pt idx="1115">
                  <c:v>0.28703499999999998</c:v>
                </c:pt>
                <c:pt idx="1116">
                  <c:v>0.28703499999999998</c:v>
                </c:pt>
                <c:pt idx="1117">
                  <c:v>0.46121600000000001</c:v>
                </c:pt>
                <c:pt idx="1118">
                  <c:v>0.46121600000000001</c:v>
                </c:pt>
                <c:pt idx="1119">
                  <c:v>0.270092</c:v>
                </c:pt>
                <c:pt idx="1120">
                  <c:v>0.270092</c:v>
                </c:pt>
                <c:pt idx="1121">
                  <c:v>0.35660700000000001</c:v>
                </c:pt>
                <c:pt idx="1122">
                  <c:v>0.35660700000000001</c:v>
                </c:pt>
                <c:pt idx="1123">
                  <c:v>0.25022</c:v>
                </c:pt>
                <c:pt idx="1124">
                  <c:v>0.25022</c:v>
                </c:pt>
                <c:pt idx="1125">
                  <c:v>0.17189599999999999</c:v>
                </c:pt>
                <c:pt idx="1126">
                  <c:v>0.17189599999999999</c:v>
                </c:pt>
                <c:pt idx="1127">
                  <c:v>0.36238300000000001</c:v>
                </c:pt>
                <c:pt idx="1128">
                  <c:v>0.36238300000000001</c:v>
                </c:pt>
                <c:pt idx="1129">
                  <c:v>0.48411500000000002</c:v>
                </c:pt>
                <c:pt idx="1130">
                  <c:v>0.48411500000000002</c:v>
                </c:pt>
                <c:pt idx="1131">
                  <c:v>0.233821</c:v>
                </c:pt>
                <c:pt idx="1132">
                  <c:v>0.233821</c:v>
                </c:pt>
                <c:pt idx="1133">
                  <c:v>0.26161000000000001</c:v>
                </c:pt>
                <c:pt idx="1134">
                  <c:v>0.26161000000000001</c:v>
                </c:pt>
                <c:pt idx="1135">
                  <c:v>0.20347000000000001</c:v>
                </c:pt>
                <c:pt idx="1136">
                  <c:v>0.20347000000000001</c:v>
                </c:pt>
                <c:pt idx="1137">
                  <c:v>0.1235</c:v>
                </c:pt>
                <c:pt idx="1138">
                  <c:v>0.1235</c:v>
                </c:pt>
                <c:pt idx="1139">
                  <c:v>0.29193799999999998</c:v>
                </c:pt>
                <c:pt idx="1140">
                  <c:v>0.29193799999999998</c:v>
                </c:pt>
                <c:pt idx="1141">
                  <c:v>0.41965400000000003</c:v>
                </c:pt>
                <c:pt idx="1142">
                  <c:v>0.41965400000000003</c:v>
                </c:pt>
                <c:pt idx="1143">
                  <c:v>0.141648</c:v>
                </c:pt>
                <c:pt idx="1144">
                  <c:v>0.141648</c:v>
                </c:pt>
                <c:pt idx="1145">
                  <c:v>0.11867900000000001</c:v>
                </c:pt>
                <c:pt idx="1146">
                  <c:v>0.11867900000000001</c:v>
                </c:pt>
                <c:pt idx="1147">
                  <c:v>0.19733899999999999</c:v>
                </c:pt>
                <c:pt idx="1148">
                  <c:v>0.19733899999999999</c:v>
                </c:pt>
                <c:pt idx="1149">
                  <c:v>0.33717000000000003</c:v>
                </c:pt>
                <c:pt idx="1150">
                  <c:v>0.33717000000000003</c:v>
                </c:pt>
                <c:pt idx="1151">
                  <c:v>7.6969200000000002E-2</c:v>
                </c:pt>
                <c:pt idx="1152">
                  <c:v>7.6969200000000002E-2</c:v>
                </c:pt>
                <c:pt idx="1153">
                  <c:v>9.3498100000000001E-2</c:v>
                </c:pt>
                <c:pt idx="1154">
                  <c:v>9.3498100000000001E-2</c:v>
                </c:pt>
                <c:pt idx="1155">
                  <c:v>8.5490800000000006E-2</c:v>
                </c:pt>
                <c:pt idx="1156">
                  <c:v>8.5490800000000006E-2</c:v>
                </c:pt>
                <c:pt idx="1157">
                  <c:v>0.391681</c:v>
                </c:pt>
                <c:pt idx="1158">
                  <c:v>0.391681</c:v>
                </c:pt>
                <c:pt idx="1159">
                  <c:v>0.16802</c:v>
                </c:pt>
                <c:pt idx="1160">
                  <c:v>0.16802</c:v>
                </c:pt>
                <c:pt idx="1161">
                  <c:v>0.36396000000000001</c:v>
                </c:pt>
                <c:pt idx="1162">
                  <c:v>0.36396000000000001</c:v>
                </c:pt>
                <c:pt idx="1163">
                  <c:v>0.321328</c:v>
                </c:pt>
                <c:pt idx="1164">
                  <c:v>0.321328</c:v>
                </c:pt>
                <c:pt idx="1165">
                  <c:v>0.19938900000000001</c:v>
                </c:pt>
                <c:pt idx="1166">
                  <c:v>0.19938900000000001</c:v>
                </c:pt>
                <c:pt idx="1167">
                  <c:v>0.29310000000000003</c:v>
                </c:pt>
                <c:pt idx="1168">
                  <c:v>0.29310000000000003</c:v>
                </c:pt>
                <c:pt idx="1169">
                  <c:v>7.0947200000000002E-2</c:v>
                </c:pt>
                <c:pt idx="1170">
                  <c:v>7.0947200000000002E-2</c:v>
                </c:pt>
                <c:pt idx="1171">
                  <c:v>0.11416</c:v>
                </c:pt>
                <c:pt idx="1172">
                  <c:v>0.11416</c:v>
                </c:pt>
                <c:pt idx="1173">
                  <c:v>0.24353</c:v>
                </c:pt>
                <c:pt idx="1174">
                  <c:v>0.24353</c:v>
                </c:pt>
                <c:pt idx="1175">
                  <c:v>0.108811</c:v>
                </c:pt>
                <c:pt idx="1176">
                  <c:v>0.108811</c:v>
                </c:pt>
                <c:pt idx="1177">
                  <c:v>0.19086400000000001</c:v>
                </c:pt>
                <c:pt idx="1178">
                  <c:v>0.19086400000000001</c:v>
                </c:pt>
                <c:pt idx="1179">
                  <c:v>0.35117399999999999</c:v>
                </c:pt>
                <c:pt idx="1180">
                  <c:v>0.35117399999999999</c:v>
                </c:pt>
                <c:pt idx="1181">
                  <c:v>0.26553300000000002</c:v>
                </c:pt>
                <c:pt idx="1182">
                  <c:v>0.26553300000000002</c:v>
                </c:pt>
                <c:pt idx="1183">
                  <c:v>7.3899999999999993E-2</c:v>
                </c:pt>
                <c:pt idx="1184">
                  <c:v>7.3899999999999993E-2</c:v>
                </c:pt>
                <c:pt idx="1185">
                  <c:v>0.46814499999999998</c:v>
                </c:pt>
                <c:pt idx="1186">
                  <c:v>0.46814499999999998</c:v>
                </c:pt>
                <c:pt idx="1187">
                  <c:v>0.14452699999999999</c:v>
                </c:pt>
                <c:pt idx="1188">
                  <c:v>0.14452699999999999</c:v>
                </c:pt>
                <c:pt idx="1189">
                  <c:v>0.36008600000000002</c:v>
                </c:pt>
                <c:pt idx="1190">
                  <c:v>0.36008600000000002</c:v>
                </c:pt>
                <c:pt idx="1191">
                  <c:v>0.71439399999999997</c:v>
                </c:pt>
                <c:pt idx="1192">
                  <c:v>0.71439399999999997</c:v>
                </c:pt>
                <c:pt idx="1193">
                  <c:v>0.633081</c:v>
                </c:pt>
                <c:pt idx="1194">
                  <c:v>0.633081</c:v>
                </c:pt>
                <c:pt idx="1195">
                  <c:v>6.1603199999999997E-2</c:v>
                </c:pt>
                <c:pt idx="1196">
                  <c:v>6.1603199999999997E-2</c:v>
                </c:pt>
                <c:pt idx="1197">
                  <c:v>0.51540300000000006</c:v>
                </c:pt>
                <c:pt idx="1198">
                  <c:v>0.51540300000000006</c:v>
                </c:pt>
                <c:pt idx="1199">
                  <c:v>0.12806699999999999</c:v>
                </c:pt>
                <c:pt idx="1200">
                  <c:v>0.12806699999999999</c:v>
                </c:pt>
                <c:pt idx="1201">
                  <c:v>1.6432800000000001E-2</c:v>
                </c:pt>
                <c:pt idx="1202">
                  <c:v>1.6432800000000001E-2</c:v>
                </c:pt>
                <c:pt idx="1203">
                  <c:v>4.5739099999999998E-2</c:v>
                </c:pt>
                <c:pt idx="1204">
                  <c:v>4.5739099999999998E-2</c:v>
                </c:pt>
                <c:pt idx="1205">
                  <c:v>0.54635999999999996</c:v>
                </c:pt>
                <c:pt idx="1206">
                  <c:v>0.54635999999999996</c:v>
                </c:pt>
                <c:pt idx="1207">
                  <c:v>0.41271200000000002</c:v>
                </c:pt>
                <c:pt idx="1208">
                  <c:v>0.41271200000000002</c:v>
                </c:pt>
                <c:pt idx="1209">
                  <c:v>0.57491199999999998</c:v>
                </c:pt>
                <c:pt idx="1210">
                  <c:v>0.57491199999999998</c:v>
                </c:pt>
                <c:pt idx="1211">
                  <c:v>0.421263</c:v>
                </c:pt>
                <c:pt idx="1212">
                  <c:v>0.421263</c:v>
                </c:pt>
                <c:pt idx="1213">
                  <c:v>0.61140300000000003</c:v>
                </c:pt>
                <c:pt idx="1214">
                  <c:v>0.61140300000000003</c:v>
                </c:pt>
                <c:pt idx="1215">
                  <c:v>0.18975700000000001</c:v>
                </c:pt>
                <c:pt idx="1216">
                  <c:v>0.18975700000000001</c:v>
                </c:pt>
                <c:pt idx="1217">
                  <c:v>0.51038499999999998</c:v>
                </c:pt>
                <c:pt idx="1218">
                  <c:v>0.51038499999999998</c:v>
                </c:pt>
                <c:pt idx="1219">
                  <c:v>0.29551100000000002</c:v>
                </c:pt>
                <c:pt idx="1220">
                  <c:v>0.29551100000000002</c:v>
                </c:pt>
                <c:pt idx="1221">
                  <c:v>0.44980700000000001</c:v>
                </c:pt>
                <c:pt idx="1222">
                  <c:v>0.44980700000000001</c:v>
                </c:pt>
                <c:pt idx="1223">
                  <c:v>0.23472799999999999</c:v>
                </c:pt>
                <c:pt idx="1224">
                  <c:v>0.23472799999999999</c:v>
                </c:pt>
                <c:pt idx="1225">
                  <c:v>0.50866500000000003</c:v>
                </c:pt>
                <c:pt idx="1226">
                  <c:v>0.50866500000000003</c:v>
                </c:pt>
                <c:pt idx="1227">
                  <c:v>0.20954100000000001</c:v>
                </c:pt>
                <c:pt idx="1228">
                  <c:v>0.20954100000000001</c:v>
                </c:pt>
                <c:pt idx="1229">
                  <c:v>0.41727500000000001</c:v>
                </c:pt>
                <c:pt idx="1230">
                  <c:v>0.41727500000000001</c:v>
                </c:pt>
                <c:pt idx="1231">
                  <c:v>0.160719</c:v>
                </c:pt>
                <c:pt idx="1232">
                  <c:v>0.160719</c:v>
                </c:pt>
                <c:pt idx="1233">
                  <c:v>9.8160999999999998E-2</c:v>
                </c:pt>
                <c:pt idx="1234">
                  <c:v>9.8160999999999998E-2</c:v>
                </c:pt>
                <c:pt idx="1235">
                  <c:v>0.17940300000000001</c:v>
                </c:pt>
                <c:pt idx="1236">
                  <c:v>0.17940300000000001</c:v>
                </c:pt>
                <c:pt idx="1237">
                  <c:v>0.373782</c:v>
                </c:pt>
                <c:pt idx="1238">
                  <c:v>0.373782</c:v>
                </c:pt>
                <c:pt idx="1239">
                  <c:v>0.148197</c:v>
                </c:pt>
                <c:pt idx="1240">
                  <c:v>0.148197</c:v>
                </c:pt>
                <c:pt idx="1241">
                  <c:v>4.68183E-2</c:v>
                </c:pt>
                <c:pt idx="1242">
                  <c:v>4.68183E-2</c:v>
                </c:pt>
                <c:pt idx="1243">
                  <c:v>9.4298599999999996E-2</c:v>
                </c:pt>
                <c:pt idx="1244">
                  <c:v>9.4298599999999996E-2</c:v>
                </c:pt>
                <c:pt idx="1245">
                  <c:v>3.9948499999999998E-2</c:v>
                </c:pt>
                <c:pt idx="1246">
                  <c:v>3.9948499999999998E-2</c:v>
                </c:pt>
                <c:pt idx="1247">
                  <c:v>7.9739099999999993E-2</c:v>
                </c:pt>
                <c:pt idx="1248">
                  <c:v>7.9739099999999993E-2</c:v>
                </c:pt>
                <c:pt idx="1249">
                  <c:v>0.71381300000000003</c:v>
                </c:pt>
                <c:pt idx="1250">
                  <c:v>0.71381300000000003</c:v>
                </c:pt>
                <c:pt idx="1251">
                  <c:v>0.26832400000000001</c:v>
                </c:pt>
                <c:pt idx="1252">
                  <c:v>0.26832400000000001</c:v>
                </c:pt>
                <c:pt idx="1253">
                  <c:v>6.3934099999999994E-2</c:v>
                </c:pt>
                <c:pt idx="1254">
                  <c:v>6.3934099999999994E-2</c:v>
                </c:pt>
                <c:pt idx="1255">
                  <c:v>4.5578500000000001E-2</c:v>
                </c:pt>
                <c:pt idx="1256">
                  <c:v>4.5578500000000001E-2</c:v>
                </c:pt>
                <c:pt idx="1257">
                  <c:v>0.40676000000000001</c:v>
                </c:pt>
                <c:pt idx="1258">
                  <c:v>0.40676000000000001</c:v>
                </c:pt>
                <c:pt idx="1259">
                  <c:v>0.13339699999999999</c:v>
                </c:pt>
                <c:pt idx="1260">
                  <c:v>0.13339699999999999</c:v>
                </c:pt>
                <c:pt idx="1261">
                  <c:v>9.1450699999999996E-2</c:v>
                </c:pt>
                <c:pt idx="1262">
                  <c:v>9.1450699999999996E-2</c:v>
                </c:pt>
                <c:pt idx="1263">
                  <c:v>0.14280999999999999</c:v>
                </c:pt>
                <c:pt idx="1264">
                  <c:v>0.14280999999999999</c:v>
                </c:pt>
                <c:pt idx="1265">
                  <c:v>0.54520500000000005</c:v>
                </c:pt>
                <c:pt idx="1266">
                  <c:v>0.54520500000000005</c:v>
                </c:pt>
                <c:pt idx="1267">
                  <c:v>0.15423999999999999</c:v>
                </c:pt>
                <c:pt idx="1268">
                  <c:v>0.15423999999999999</c:v>
                </c:pt>
                <c:pt idx="1269">
                  <c:v>0.468277</c:v>
                </c:pt>
                <c:pt idx="1270">
                  <c:v>0.468277</c:v>
                </c:pt>
                <c:pt idx="1271">
                  <c:v>0.24956900000000001</c:v>
                </c:pt>
                <c:pt idx="1272">
                  <c:v>0.24956900000000001</c:v>
                </c:pt>
                <c:pt idx="1273">
                  <c:v>0.15231</c:v>
                </c:pt>
                <c:pt idx="1274">
                  <c:v>0.15231</c:v>
                </c:pt>
                <c:pt idx="1275">
                  <c:v>0.78329599999999999</c:v>
                </c:pt>
                <c:pt idx="1276">
                  <c:v>0.78329599999999999</c:v>
                </c:pt>
                <c:pt idx="1277">
                  <c:v>0.17622299999999999</c:v>
                </c:pt>
                <c:pt idx="1278">
                  <c:v>0.17622299999999999</c:v>
                </c:pt>
                <c:pt idx="1279">
                  <c:v>0.30569000000000002</c:v>
                </c:pt>
                <c:pt idx="1280">
                  <c:v>0.30569000000000002</c:v>
                </c:pt>
                <c:pt idx="1281">
                  <c:v>0.259801</c:v>
                </c:pt>
                <c:pt idx="1282">
                  <c:v>0.259801</c:v>
                </c:pt>
                <c:pt idx="1283">
                  <c:v>0.224856</c:v>
                </c:pt>
                <c:pt idx="1284">
                  <c:v>0.224856</c:v>
                </c:pt>
                <c:pt idx="1285">
                  <c:v>0.234157</c:v>
                </c:pt>
                <c:pt idx="1286">
                  <c:v>0.234157</c:v>
                </c:pt>
                <c:pt idx="1287">
                  <c:v>0.47821599999999997</c:v>
                </c:pt>
                <c:pt idx="1288">
                  <c:v>0.47821599999999997</c:v>
                </c:pt>
                <c:pt idx="1289">
                  <c:v>0.70533900000000005</c:v>
                </c:pt>
                <c:pt idx="1290">
                  <c:v>0.70533900000000005</c:v>
                </c:pt>
                <c:pt idx="1291">
                  <c:v>0.63135799999999997</c:v>
                </c:pt>
                <c:pt idx="1292">
                  <c:v>0.63135799999999997</c:v>
                </c:pt>
                <c:pt idx="1293">
                  <c:v>0.193165</c:v>
                </c:pt>
                <c:pt idx="1294">
                  <c:v>0.193165</c:v>
                </c:pt>
                <c:pt idx="1295">
                  <c:v>0.14246700000000001</c:v>
                </c:pt>
                <c:pt idx="1296">
                  <c:v>0.14246700000000001</c:v>
                </c:pt>
                <c:pt idx="1297">
                  <c:v>0.56082100000000001</c:v>
                </c:pt>
                <c:pt idx="1298">
                  <c:v>0.56082100000000001</c:v>
                </c:pt>
                <c:pt idx="1299">
                  <c:v>0.51558999999999999</c:v>
                </c:pt>
                <c:pt idx="1300">
                  <c:v>0.51558999999999999</c:v>
                </c:pt>
                <c:pt idx="1301">
                  <c:v>0.16867299999999999</c:v>
                </c:pt>
                <c:pt idx="1302">
                  <c:v>0.16867299999999999</c:v>
                </c:pt>
                <c:pt idx="1303">
                  <c:v>0.20649000000000001</c:v>
                </c:pt>
                <c:pt idx="1304">
                  <c:v>0.20649000000000001</c:v>
                </c:pt>
                <c:pt idx="1305">
                  <c:v>0.24593499999999999</c:v>
                </c:pt>
                <c:pt idx="1306">
                  <c:v>0.24593499999999999</c:v>
                </c:pt>
                <c:pt idx="1307">
                  <c:v>0.27415400000000001</c:v>
                </c:pt>
                <c:pt idx="1308">
                  <c:v>0.27415400000000001</c:v>
                </c:pt>
                <c:pt idx="1309">
                  <c:v>7.2345400000000004E-2</c:v>
                </c:pt>
                <c:pt idx="1310">
                  <c:v>7.2345400000000004E-2</c:v>
                </c:pt>
                <c:pt idx="1311">
                  <c:v>0.434915</c:v>
                </c:pt>
                <c:pt idx="1312">
                  <c:v>0.434915</c:v>
                </c:pt>
                <c:pt idx="1313">
                  <c:v>0.63561699999999999</c:v>
                </c:pt>
                <c:pt idx="1314">
                  <c:v>0.63561699999999999</c:v>
                </c:pt>
                <c:pt idx="1315">
                  <c:v>0.321243</c:v>
                </c:pt>
                <c:pt idx="1316">
                  <c:v>0.321243</c:v>
                </c:pt>
                <c:pt idx="1317">
                  <c:v>0.34049499999999999</c:v>
                </c:pt>
                <c:pt idx="1318">
                  <c:v>0.34049499999999999</c:v>
                </c:pt>
                <c:pt idx="1319">
                  <c:v>0.98993200000000003</c:v>
                </c:pt>
                <c:pt idx="1320">
                  <c:v>0.98993200000000003</c:v>
                </c:pt>
                <c:pt idx="1321">
                  <c:v>0.89895800000000003</c:v>
                </c:pt>
                <c:pt idx="1322">
                  <c:v>0.89895800000000003</c:v>
                </c:pt>
                <c:pt idx="1323">
                  <c:v>0.30985499999999999</c:v>
                </c:pt>
                <c:pt idx="1324">
                  <c:v>0.30985499999999999</c:v>
                </c:pt>
                <c:pt idx="1325">
                  <c:v>0.26187199999999999</c:v>
                </c:pt>
                <c:pt idx="1326">
                  <c:v>0.26187199999999999</c:v>
                </c:pt>
                <c:pt idx="1327">
                  <c:v>0.183254</c:v>
                </c:pt>
                <c:pt idx="1328">
                  <c:v>0.183254</c:v>
                </c:pt>
                <c:pt idx="1329">
                  <c:v>0.44328600000000001</c:v>
                </c:pt>
                <c:pt idx="1330">
                  <c:v>0.44328600000000001</c:v>
                </c:pt>
                <c:pt idx="1331">
                  <c:v>0.346383</c:v>
                </c:pt>
                <c:pt idx="1332">
                  <c:v>0.346383</c:v>
                </c:pt>
                <c:pt idx="1333">
                  <c:v>0.66986999999999997</c:v>
                </c:pt>
                <c:pt idx="1334">
                  <c:v>0.66986999999999997</c:v>
                </c:pt>
                <c:pt idx="1335">
                  <c:v>0.54011799999999999</c:v>
                </c:pt>
                <c:pt idx="1336">
                  <c:v>0.54011799999999999</c:v>
                </c:pt>
                <c:pt idx="1337">
                  <c:v>0.445434</c:v>
                </c:pt>
                <c:pt idx="1338">
                  <c:v>0.445434</c:v>
                </c:pt>
                <c:pt idx="1339">
                  <c:v>0.30424499999999999</c:v>
                </c:pt>
                <c:pt idx="1340">
                  <c:v>0.30424499999999999</c:v>
                </c:pt>
                <c:pt idx="1341">
                  <c:v>0.222438</c:v>
                </c:pt>
                <c:pt idx="1342">
                  <c:v>0.222438</c:v>
                </c:pt>
                <c:pt idx="1343">
                  <c:v>0.261266</c:v>
                </c:pt>
                <c:pt idx="1344">
                  <c:v>0.261266</c:v>
                </c:pt>
                <c:pt idx="1345">
                  <c:v>0.41580699999999998</c:v>
                </c:pt>
                <c:pt idx="1346">
                  <c:v>0.41580699999999998</c:v>
                </c:pt>
                <c:pt idx="1347">
                  <c:v>0.902721</c:v>
                </c:pt>
                <c:pt idx="1348">
                  <c:v>0.902721</c:v>
                </c:pt>
                <c:pt idx="1349">
                  <c:v>0.19075700000000001</c:v>
                </c:pt>
                <c:pt idx="1350">
                  <c:v>0.19075700000000001</c:v>
                </c:pt>
                <c:pt idx="1351">
                  <c:v>0.60973599999999994</c:v>
                </c:pt>
                <c:pt idx="1352">
                  <c:v>0.60973599999999994</c:v>
                </c:pt>
                <c:pt idx="1353">
                  <c:v>0.41819699999999999</c:v>
                </c:pt>
                <c:pt idx="1354">
                  <c:v>0.41819699999999999</c:v>
                </c:pt>
                <c:pt idx="1355">
                  <c:v>0.58518700000000001</c:v>
                </c:pt>
                <c:pt idx="1356">
                  <c:v>0.58518700000000001</c:v>
                </c:pt>
                <c:pt idx="1357">
                  <c:v>0.59694599999999998</c:v>
                </c:pt>
                <c:pt idx="1358">
                  <c:v>0.59694599999999998</c:v>
                </c:pt>
                <c:pt idx="1359">
                  <c:v>0.21470700000000001</c:v>
                </c:pt>
                <c:pt idx="1360">
                  <c:v>0.21470700000000001</c:v>
                </c:pt>
                <c:pt idx="1361">
                  <c:v>0.21087900000000001</c:v>
                </c:pt>
                <c:pt idx="1362">
                  <c:v>0.21087900000000001</c:v>
                </c:pt>
                <c:pt idx="1363">
                  <c:v>0.30140099999999997</c:v>
                </c:pt>
                <c:pt idx="1364">
                  <c:v>0.30140099999999997</c:v>
                </c:pt>
                <c:pt idx="1365">
                  <c:v>0.37821100000000002</c:v>
                </c:pt>
                <c:pt idx="1366">
                  <c:v>0.37821100000000002</c:v>
                </c:pt>
                <c:pt idx="1367">
                  <c:v>0.22409299999999999</c:v>
                </c:pt>
                <c:pt idx="1368">
                  <c:v>0.22409299999999999</c:v>
                </c:pt>
                <c:pt idx="1369">
                  <c:v>0.44863500000000001</c:v>
                </c:pt>
                <c:pt idx="1370">
                  <c:v>0.44863500000000001</c:v>
                </c:pt>
                <c:pt idx="1371">
                  <c:v>0.22885900000000001</c:v>
                </c:pt>
                <c:pt idx="1372">
                  <c:v>0.22885900000000001</c:v>
                </c:pt>
                <c:pt idx="1373">
                  <c:v>8.1508399999999995E-2</c:v>
                </c:pt>
                <c:pt idx="1374">
                  <c:v>8.1508399999999995E-2</c:v>
                </c:pt>
                <c:pt idx="1375">
                  <c:v>3.9072200000000001E-2</c:v>
                </c:pt>
                <c:pt idx="1376">
                  <c:v>3.9072200000000001E-2</c:v>
                </c:pt>
                <c:pt idx="1377">
                  <c:v>0.98938499999999996</c:v>
                </c:pt>
                <c:pt idx="1378">
                  <c:v>0.98938499999999996</c:v>
                </c:pt>
                <c:pt idx="1379">
                  <c:v>0.410414</c:v>
                </c:pt>
                <c:pt idx="1380">
                  <c:v>0.410414</c:v>
                </c:pt>
                <c:pt idx="1381">
                  <c:v>0.36736600000000003</c:v>
                </c:pt>
                <c:pt idx="1382">
                  <c:v>0.36736600000000003</c:v>
                </c:pt>
                <c:pt idx="1383">
                  <c:v>0.42689500000000002</c:v>
                </c:pt>
                <c:pt idx="1384">
                  <c:v>0.42689500000000002</c:v>
                </c:pt>
                <c:pt idx="1385">
                  <c:v>0.21993199999999999</c:v>
                </c:pt>
                <c:pt idx="1386">
                  <c:v>0.21993199999999999</c:v>
                </c:pt>
                <c:pt idx="1387">
                  <c:v>0.78749800000000003</c:v>
                </c:pt>
                <c:pt idx="1388">
                  <c:v>0.78749800000000003</c:v>
                </c:pt>
                <c:pt idx="1389">
                  <c:v>0.76565499999999997</c:v>
                </c:pt>
                <c:pt idx="1390">
                  <c:v>0.76565499999999997</c:v>
                </c:pt>
                <c:pt idx="1391">
                  <c:v>3.1102999999999999E-2</c:v>
                </c:pt>
                <c:pt idx="1392">
                  <c:v>3.1102999999999999E-2</c:v>
                </c:pt>
                <c:pt idx="1393">
                  <c:v>0.174149</c:v>
                </c:pt>
                <c:pt idx="1394">
                  <c:v>0.174149</c:v>
                </c:pt>
                <c:pt idx="1395">
                  <c:v>4.8519E-2</c:v>
                </c:pt>
                <c:pt idx="1396">
                  <c:v>4.8519E-2</c:v>
                </c:pt>
                <c:pt idx="1397">
                  <c:v>0.55512099999999998</c:v>
                </c:pt>
                <c:pt idx="1398">
                  <c:v>0.55512099999999998</c:v>
                </c:pt>
                <c:pt idx="1399">
                  <c:v>0.79372299999999996</c:v>
                </c:pt>
                <c:pt idx="1400">
                  <c:v>0.79372299999999996</c:v>
                </c:pt>
                <c:pt idx="1401">
                  <c:v>0.83113400000000004</c:v>
                </c:pt>
                <c:pt idx="1402">
                  <c:v>0.83113400000000004</c:v>
                </c:pt>
                <c:pt idx="1403">
                  <c:v>0.23732300000000001</c:v>
                </c:pt>
                <c:pt idx="1404">
                  <c:v>0.23732300000000001</c:v>
                </c:pt>
                <c:pt idx="1405">
                  <c:v>0.45811400000000002</c:v>
                </c:pt>
                <c:pt idx="1406">
                  <c:v>0.45811400000000002</c:v>
                </c:pt>
                <c:pt idx="1407">
                  <c:v>0.34754299999999999</c:v>
                </c:pt>
                <c:pt idx="1408">
                  <c:v>0.34754299999999999</c:v>
                </c:pt>
                <c:pt idx="1409">
                  <c:v>0.16905100000000001</c:v>
                </c:pt>
                <c:pt idx="1410">
                  <c:v>0.16905100000000001</c:v>
                </c:pt>
                <c:pt idx="1411">
                  <c:v>0.24068300000000001</c:v>
                </c:pt>
                <c:pt idx="1412">
                  <c:v>0.24068300000000001</c:v>
                </c:pt>
                <c:pt idx="1413">
                  <c:v>0.53628600000000004</c:v>
                </c:pt>
                <c:pt idx="1414">
                  <c:v>0.53628600000000004</c:v>
                </c:pt>
                <c:pt idx="1415">
                  <c:v>0.43558999999999998</c:v>
                </c:pt>
                <c:pt idx="1416">
                  <c:v>0.43558999999999998</c:v>
                </c:pt>
                <c:pt idx="1417">
                  <c:v>0.18140100000000001</c:v>
                </c:pt>
                <c:pt idx="1418">
                  <c:v>0.18140100000000001</c:v>
                </c:pt>
                <c:pt idx="1419">
                  <c:v>0.25625300000000001</c:v>
                </c:pt>
                <c:pt idx="1420">
                  <c:v>0.25625300000000001</c:v>
                </c:pt>
                <c:pt idx="1421">
                  <c:v>0.39750099999999999</c:v>
                </c:pt>
                <c:pt idx="1422">
                  <c:v>0.39750099999999999</c:v>
                </c:pt>
                <c:pt idx="1423">
                  <c:v>0.69377699999999998</c:v>
                </c:pt>
                <c:pt idx="1424">
                  <c:v>0.69377699999999998</c:v>
                </c:pt>
                <c:pt idx="1425">
                  <c:v>0.19795399999999999</c:v>
                </c:pt>
                <c:pt idx="1426">
                  <c:v>0.19795399999999999</c:v>
                </c:pt>
                <c:pt idx="1427">
                  <c:v>0.108321</c:v>
                </c:pt>
                <c:pt idx="1428">
                  <c:v>0.108321</c:v>
                </c:pt>
                <c:pt idx="1429">
                  <c:v>0.16159399999999999</c:v>
                </c:pt>
                <c:pt idx="1430">
                  <c:v>0.16159399999999999</c:v>
                </c:pt>
                <c:pt idx="1431">
                  <c:v>0.22948199999999999</c:v>
                </c:pt>
                <c:pt idx="1432">
                  <c:v>0.22948199999999999</c:v>
                </c:pt>
                <c:pt idx="1433">
                  <c:v>0.28980600000000001</c:v>
                </c:pt>
                <c:pt idx="1434">
                  <c:v>0.28980600000000001</c:v>
                </c:pt>
                <c:pt idx="1435">
                  <c:v>0.170186</c:v>
                </c:pt>
                <c:pt idx="1436">
                  <c:v>0.170186</c:v>
                </c:pt>
                <c:pt idx="1437">
                  <c:v>0.35658600000000001</c:v>
                </c:pt>
                <c:pt idx="1438">
                  <c:v>0.35658600000000001</c:v>
                </c:pt>
                <c:pt idx="1439">
                  <c:v>0.23175999999999999</c:v>
                </c:pt>
                <c:pt idx="1440">
                  <c:v>0.23175999999999999</c:v>
                </c:pt>
                <c:pt idx="1441">
                  <c:v>0.148419</c:v>
                </c:pt>
                <c:pt idx="1442">
                  <c:v>0.148419</c:v>
                </c:pt>
                <c:pt idx="1443">
                  <c:v>0.381299</c:v>
                </c:pt>
                <c:pt idx="1444">
                  <c:v>0.381299</c:v>
                </c:pt>
                <c:pt idx="1445">
                  <c:v>0.14002500000000001</c:v>
                </c:pt>
                <c:pt idx="1446">
                  <c:v>0.14002500000000001</c:v>
                </c:pt>
                <c:pt idx="1447">
                  <c:v>0.71245099999999995</c:v>
                </c:pt>
                <c:pt idx="1448">
                  <c:v>0.71245099999999995</c:v>
                </c:pt>
                <c:pt idx="1449">
                  <c:v>0.42191200000000001</c:v>
                </c:pt>
                <c:pt idx="1450">
                  <c:v>0.42191200000000001</c:v>
                </c:pt>
                <c:pt idx="1451">
                  <c:v>0.39182</c:v>
                </c:pt>
                <c:pt idx="1452">
                  <c:v>0.39182</c:v>
                </c:pt>
                <c:pt idx="1453">
                  <c:v>0.10155500000000001</c:v>
                </c:pt>
                <c:pt idx="1454">
                  <c:v>0.10155500000000001</c:v>
                </c:pt>
                <c:pt idx="1455">
                  <c:v>8.7635500000000005E-2</c:v>
                </c:pt>
                <c:pt idx="1456">
                  <c:v>8.7635500000000005E-2</c:v>
                </c:pt>
                <c:pt idx="1457">
                  <c:v>0.31935000000000002</c:v>
                </c:pt>
                <c:pt idx="1458">
                  <c:v>0.31935000000000002</c:v>
                </c:pt>
                <c:pt idx="1459">
                  <c:v>0.13511400000000001</c:v>
                </c:pt>
                <c:pt idx="1460">
                  <c:v>0.13511400000000001</c:v>
                </c:pt>
                <c:pt idx="1461">
                  <c:v>0.30603599999999997</c:v>
                </c:pt>
                <c:pt idx="1462">
                  <c:v>0.30603599999999997</c:v>
                </c:pt>
                <c:pt idx="1463">
                  <c:v>0.73370100000000005</c:v>
                </c:pt>
                <c:pt idx="1464">
                  <c:v>0.73370100000000005</c:v>
                </c:pt>
                <c:pt idx="1465">
                  <c:v>0.15940699999999999</c:v>
                </c:pt>
                <c:pt idx="1466">
                  <c:v>0.15940699999999999</c:v>
                </c:pt>
                <c:pt idx="1467">
                  <c:v>0.11301799999999999</c:v>
                </c:pt>
                <c:pt idx="1468">
                  <c:v>0.11301799999999999</c:v>
                </c:pt>
                <c:pt idx="1469">
                  <c:v>0.23345099999999999</c:v>
                </c:pt>
                <c:pt idx="1470">
                  <c:v>0.23345099999999999</c:v>
                </c:pt>
                <c:pt idx="1471">
                  <c:v>2.2438699999999999E-2</c:v>
                </c:pt>
                <c:pt idx="1472">
                  <c:v>2.2438699999999999E-2</c:v>
                </c:pt>
                <c:pt idx="1473">
                  <c:v>0.34142600000000001</c:v>
                </c:pt>
                <c:pt idx="1474">
                  <c:v>0.34142600000000001</c:v>
                </c:pt>
                <c:pt idx="1475">
                  <c:v>0.112384</c:v>
                </c:pt>
                <c:pt idx="1476">
                  <c:v>0.112384</c:v>
                </c:pt>
                <c:pt idx="1477">
                  <c:v>0.25400400000000001</c:v>
                </c:pt>
                <c:pt idx="1478">
                  <c:v>0.25400400000000001</c:v>
                </c:pt>
                <c:pt idx="1479">
                  <c:v>0.27764100000000003</c:v>
                </c:pt>
                <c:pt idx="1480">
                  <c:v>0.27764100000000003</c:v>
                </c:pt>
                <c:pt idx="1481">
                  <c:v>0.35780600000000001</c:v>
                </c:pt>
                <c:pt idx="1482">
                  <c:v>0.35780600000000001</c:v>
                </c:pt>
                <c:pt idx="1483">
                  <c:v>0.19655800000000001</c:v>
                </c:pt>
                <c:pt idx="1484">
                  <c:v>0.19655800000000001</c:v>
                </c:pt>
                <c:pt idx="1485">
                  <c:v>8.2058800000000001E-2</c:v>
                </c:pt>
                <c:pt idx="1486">
                  <c:v>8.2058800000000001E-2</c:v>
                </c:pt>
                <c:pt idx="1487">
                  <c:v>0.77192300000000003</c:v>
                </c:pt>
                <c:pt idx="1488">
                  <c:v>0.77192300000000003</c:v>
                </c:pt>
                <c:pt idx="1489">
                  <c:v>0.431093</c:v>
                </c:pt>
                <c:pt idx="1490">
                  <c:v>0.431093</c:v>
                </c:pt>
                <c:pt idx="1491">
                  <c:v>0.58386199999999999</c:v>
                </c:pt>
                <c:pt idx="1492">
                  <c:v>0.58386199999999999</c:v>
                </c:pt>
                <c:pt idx="1493">
                  <c:v>0.25772600000000001</c:v>
                </c:pt>
                <c:pt idx="1494">
                  <c:v>0.25772600000000001</c:v>
                </c:pt>
                <c:pt idx="1495">
                  <c:v>0.82829200000000003</c:v>
                </c:pt>
                <c:pt idx="1496">
                  <c:v>0.82829200000000003</c:v>
                </c:pt>
                <c:pt idx="1497">
                  <c:v>4.3660600000000001E-2</c:v>
                </c:pt>
                <c:pt idx="1498">
                  <c:v>4.3660600000000001E-2</c:v>
                </c:pt>
                <c:pt idx="1499">
                  <c:v>0.64702099999999996</c:v>
                </c:pt>
                <c:pt idx="1500">
                  <c:v>0.64702099999999996</c:v>
                </c:pt>
                <c:pt idx="1501">
                  <c:v>0.367315</c:v>
                </c:pt>
                <c:pt idx="1502">
                  <c:v>0.367315</c:v>
                </c:pt>
                <c:pt idx="1503">
                  <c:v>0.70832099999999998</c:v>
                </c:pt>
                <c:pt idx="1504">
                  <c:v>0.70832099999999998</c:v>
                </c:pt>
                <c:pt idx="1505">
                  <c:v>0.14301</c:v>
                </c:pt>
                <c:pt idx="1506">
                  <c:v>0.14301</c:v>
                </c:pt>
                <c:pt idx="1507">
                  <c:v>0.51578199999999996</c:v>
                </c:pt>
                <c:pt idx="1508">
                  <c:v>0.51578199999999996</c:v>
                </c:pt>
                <c:pt idx="1509">
                  <c:v>0.307093</c:v>
                </c:pt>
                <c:pt idx="1510">
                  <c:v>0.307093</c:v>
                </c:pt>
                <c:pt idx="1511">
                  <c:v>0.54632499999999995</c:v>
                </c:pt>
                <c:pt idx="1512">
                  <c:v>0.54632499999999995</c:v>
                </c:pt>
                <c:pt idx="1513">
                  <c:v>0.20877699999999999</c:v>
                </c:pt>
                <c:pt idx="1514">
                  <c:v>0.20877699999999999</c:v>
                </c:pt>
                <c:pt idx="1515">
                  <c:v>0.42649799999999999</c:v>
                </c:pt>
                <c:pt idx="1516">
                  <c:v>0.42649799999999999</c:v>
                </c:pt>
                <c:pt idx="1517">
                  <c:v>0.35465799999999997</c:v>
                </c:pt>
                <c:pt idx="1518">
                  <c:v>0.35465799999999997</c:v>
                </c:pt>
                <c:pt idx="1519">
                  <c:v>0.37892999999999999</c:v>
                </c:pt>
                <c:pt idx="1520">
                  <c:v>0.37892999999999999</c:v>
                </c:pt>
                <c:pt idx="1521">
                  <c:v>0.14283000000000001</c:v>
                </c:pt>
                <c:pt idx="1522">
                  <c:v>0.14283000000000001</c:v>
                </c:pt>
                <c:pt idx="1523">
                  <c:v>0.29125099999999998</c:v>
                </c:pt>
                <c:pt idx="1524">
                  <c:v>0.29125099999999998</c:v>
                </c:pt>
                <c:pt idx="1525">
                  <c:v>0.25809799999999999</c:v>
                </c:pt>
                <c:pt idx="1526">
                  <c:v>0.25809799999999999</c:v>
                </c:pt>
                <c:pt idx="1527">
                  <c:v>0.65195700000000001</c:v>
                </c:pt>
                <c:pt idx="1528">
                  <c:v>0.65195700000000001</c:v>
                </c:pt>
                <c:pt idx="1529">
                  <c:v>0.266903</c:v>
                </c:pt>
                <c:pt idx="1530">
                  <c:v>0.266903</c:v>
                </c:pt>
                <c:pt idx="1531">
                  <c:v>4.7876599999999998E-2</c:v>
                </c:pt>
                <c:pt idx="1532">
                  <c:v>4.7876599999999998E-2</c:v>
                </c:pt>
                <c:pt idx="1533">
                  <c:v>8.7360699999999999E-2</c:v>
                </c:pt>
                <c:pt idx="1534">
                  <c:v>8.7360699999999999E-2</c:v>
                </c:pt>
                <c:pt idx="1535">
                  <c:v>7.2650900000000004E-2</c:v>
                </c:pt>
                <c:pt idx="1536">
                  <c:v>7.2650900000000004E-2</c:v>
                </c:pt>
                <c:pt idx="1537">
                  <c:v>0.353765</c:v>
                </c:pt>
                <c:pt idx="1538">
                  <c:v>0.353765</c:v>
                </c:pt>
                <c:pt idx="1539">
                  <c:v>0.64231400000000005</c:v>
                </c:pt>
                <c:pt idx="1540">
                  <c:v>0.64231400000000005</c:v>
                </c:pt>
                <c:pt idx="1541">
                  <c:v>0.78401900000000002</c:v>
                </c:pt>
                <c:pt idx="1542">
                  <c:v>0.78401900000000002</c:v>
                </c:pt>
                <c:pt idx="1543">
                  <c:v>0.48610799999999998</c:v>
                </c:pt>
                <c:pt idx="1544">
                  <c:v>0.48610799999999998</c:v>
                </c:pt>
                <c:pt idx="1545">
                  <c:v>0.357267</c:v>
                </c:pt>
                <c:pt idx="1546">
                  <c:v>0.357267</c:v>
                </c:pt>
                <c:pt idx="1547">
                  <c:v>0.23841599999999999</c:v>
                </c:pt>
                <c:pt idx="1548">
                  <c:v>0.23841599999999999</c:v>
                </c:pt>
                <c:pt idx="1549">
                  <c:v>0.38965300000000003</c:v>
                </c:pt>
                <c:pt idx="1550">
                  <c:v>0.38965300000000003</c:v>
                </c:pt>
                <c:pt idx="1551">
                  <c:v>0.20188800000000001</c:v>
                </c:pt>
                <c:pt idx="1552">
                  <c:v>0.20188800000000001</c:v>
                </c:pt>
                <c:pt idx="1553">
                  <c:v>0.51938899999999999</c:v>
                </c:pt>
                <c:pt idx="1554">
                  <c:v>0.51938899999999999</c:v>
                </c:pt>
                <c:pt idx="1555">
                  <c:v>0.30679099999999998</c:v>
                </c:pt>
                <c:pt idx="1556">
                  <c:v>0.30679099999999998</c:v>
                </c:pt>
                <c:pt idx="1557">
                  <c:v>0.14381099999999999</c:v>
                </c:pt>
                <c:pt idx="1558">
                  <c:v>0.14381099999999999</c:v>
                </c:pt>
                <c:pt idx="1559">
                  <c:v>0.56566300000000003</c:v>
                </c:pt>
                <c:pt idx="1560">
                  <c:v>0.56566300000000003</c:v>
                </c:pt>
                <c:pt idx="1561">
                  <c:v>0.25857999999999998</c:v>
                </c:pt>
                <c:pt idx="1562">
                  <c:v>0.25857999999999998</c:v>
                </c:pt>
                <c:pt idx="1563">
                  <c:v>0.52214300000000002</c:v>
                </c:pt>
                <c:pt idx="1564">
                  <c:v>0.52214300000000002</c:v>
                </c:pt>
                <c:pt idx="1565">
                  <c:v>0.85307699999999997</c:v>
                </c:pt>
                <c:pt idx="1566">
                  <c:v>0.85307699999999997</c:v>
                </c:pt>
                <c:pt idx="1567">
                  <c:v>0.13226299999999999</c:v>
                </c:pt>
                <c:pt idx="1568">
                  <c:v>0.13226299999999999</c:v>
                </c:pt>
                <c:pt idx="1569">
                  <c:v>0.59462400000000004</c:v>
                </c:pt>
                <c:pt idx="1570">
                  <c:v>0.59462400000000004</c:v>
                </c:pt>
                <c:pt idx="1571">
                  <c:v>0.22192600000000001</c:v>
                </c:pt>
                <c:pt idx="1572">
                  <c:v>0.22192600000000001</c:v>
                </c:pt>
                <c:pt idx="1573">
                  <c:v>0.35890899999999998</c:v>
                </c:pt>
                <c:pt idx="1574">
                  <c:v>0.35890899999999998</c:v>
                </c:pt>
                <c:pt idx="1575">
                  <c:v>0.59254499999999999</c:v>
                </c:pt>
                <c:pt idx="1576">
                  <c:v>0.59254499999999999</c:v>
                </c:pt>
                <c:pt idx="1577">
                  <c:v>0.19447500000000001</c:v>
                </c:pt>
                <c:pt idx="1578">
                  <c:v>0.19447500000000001</c:v>
                </c:pt>
                <c:pt idx="1579">
                  <c:v>0.15165000000000001</c:v>
                </c:pt>
                <c:pt idx="1580">
                  <c:v>0.15165000000000001</c:v>
                </c:pt>
                <c:pt idx="1581">
                  <c:v>0.192187</c:v>
                </c:pt>
                <c:pt idx="1582">
                  <c:v>0.192187</c:v>
                </c:pt>
                <c:pt idx="1583">
                  <c:v>0.82203400000000004</c:v>
                </c:pt>
                <c:pt idx="1584">
                  <c:v>0.82203400000000004</c:v>
                </c:pt>
                <c:pt idx="1585">
                  <c:v>0.29157699999999998</c:v>
                </c:pt>
                <c:pt idx="1586">
                  <c:v>0.29157699999999998</c:v>
                </c:pt>
                <c:pt idx="1587">
                  <c:v>0.66066999999999998</c:v>
                </c:pt>
                <c:pt idx="1588">
                  <c:v>0.66066999999999998</c:v>
                </c:pt>
                <c:pt idx="1589">
                  <c:v>0.38099100000000002</c:v>
                </c:pt>
                <c:pt idx="1590">
                  <c:v>0.38099100000000002</c:v>
                </c:pt>
                <c:pt idx="1591">
                  <c:v>0.69374800000000003</c:v>
                </c:pt>
                <c:pt idx="1592">
                  <c:v>0.69374800000000003</c:v>
                </c:pt>
                <c:pt idx="1593">
                  <c:v>0.52097000000000004</c:v>
                </c:pt>
                <c:pt idx="1594">
                  <c:v>0.52097000000000004</c:v>
                </c:pt>
                <c:pt idx="1595">
                  <c:v>0.36991600000000002</c:v>
                </c:pt>
                <c:pt idx="1596">
                  <c:v>0.36991600000000002</c:v>
                </c:pt>
                <c:pt idx="1597">
                  <c:v>0.75809800000000005</c:v>
                </c:pt>
                <c:pt idx="1598">
                  <c:v>0.75809800000000005</c:v>
                </c:pt>
                <c:pt idx="1599">
                  <c:v>0.764073</c:v>
                </c:pt>
                <c:pt idx="1600">
                  <c:v>0.764073</c:v>
                </c:pt>
                <c:pt idx="1601">
                  <c:v>0.35918800000000001</c:v>
                </c:pt>
                <c:pt idx="1602">
                  <c:v>0.35918800000000001</c:v>
                </c:pt>
                <c:pt idx="1603">
                  <c:v>0.27033800000000002</c:v>
                </c:pt>
                <c:pt idx="1604">
                  <c:v>0.27033800000000002</c:v>
                </c:pt>
                <c:pt idx="1605">
                  <c:v>0.62439699999999998</c:v>
                </c:pt>
                <c:pt idx="1606">
                  <c:v>0.62439699999999998</c:v>
                </c:pt>
                <c:pt idx="1607">
                  <c:v>0.57906899999999994</c:v>
                </c:pt>
                <c:pt idx="1608">
                  <c:v>0.57906899999999994</c:v>
                </c:pt>
                <c:pt idx="1609">
                  <c:v>0.193193</c:v>
                </c:pt>
                <c:pt idx="1610">
                  <c:v>0.193193</c:v>
                </c:pt>
                <c:pt idx="1611">
                  <c:v>0.50304800000000005</c:v>
                </c:pt>
                <c:pt idx="1612">
                  <c:v>0.50304800000000005</c:v>
                </c:pt>
                <c:pt idx="1613">
                  <c:v>5.7471700000000001E-2</c:v>
                </c:pt>
                <c:pt idx="1614">
                  <c:v>5.7471700000000001E-2</c:v>
                </c:pt>
                <c:pt idx="1615">
                  <c:v>0.56164199999999997</c:v>
                </c:pt>
                <c:pt idx="1616">
                  <c:v>0.56164199999999997</c:v>
                </c:pt>
                <c:pt idx="1617">
                  <c:v>0.76444500000000004</c:v>
                </c:pt>
                <c:pt idx="1618">
                  <c:v>0.76444500000000004</c:v>
                </c:pt>
                <c:pt idx="1619">
                  <c:v>0.27583099999999999</c:v>
                </c:pt>
                <c:pt idx="1620">
                  <c:v>0.27583099999999999</c:v>
                </c:pt>
                <c:pt idx="1621">
                  <c:v>0.423093</c:v>
                </c:pt>
                <c:pt idx="1622">
                  <c:v>0.423093</c:v>
                </c:pt>
                <c:pt idx="1623">
                  <c:v>0.82954899999999998</c:v>
                </c:pt>
                <c:pt idx="1624">
                  <c:v>0.82954899999999998</c:v>
                </c:pt>
                <c:pt idx="1625">
                  <c:v>0.71453599999999995</c:v>
                </c:pt>
                <c:pt idx="1626">
                  <c:v>0.71453599999999995</c:v>
                </c:pt>
                <c:pt idx="1627">
                  <c:v>0.62533000000000005</c:v>
                </c:pt>
                <c:pt idx="1628">
                  <c:v>0.62533000000000005</c:v>
                </c:pt>
                <c:pt idx="1629">
                  <c:v>0.69767199999999996</c:v>
                </c:pt>
                <c:pt idx="1630">
                  <c:v>0.69767199999999996</c:v>
                </c:pt>
                <c:pt idx="1631">
                  <c:v>0.62814000000000003</c:v>
                </c:pt>
                <c:pt idx="1632">
                  <c:v>0.62814000000000003</c:v>
                </c:pt>
                <c:pt idx="1633">
                  <c:v>0.48372599999999999</c:v>
                </c:pt>
                <c:pt idx="1634">
                  <c:v>0.48372599999999999</c:v>
                </c:pt>
                <c:pt idx="1635">
                  <c:v>0.17424500000000001</c:v>
                </c:pt>
                <c:pt idx="1636">
                  <c:v>0.17424500000000001</c:v>
                </c:pt>
                <c:pt idx="1637">
                  <c:v>0.142787</c:v>
                </c:pt>
                <c:pt idx="1638">
                  <c:v>0.142787</c:v>
                </c:pt>
                <c:pt idx="1639">
                  <c:v>0.40809699999999999</c:v>
                </c:pt>
                <c:pt idx="1640">
                  <c:v>0.40809699999999999</c:v>
                </c:pt>
                <c:pt idx="1641">
                  <c:v>0.28086100000000003</c:v>
                </c:pt>
                <c:pt idx="1642">
                  <c:v>0.28086100000000003</c:v>
                </c:pt>
                <c:pt idx="1643">
                  <c:v>0.30631199999999997</c:v>
                </c:pt>
                <c:pt idx="1644">
                  <c:v>0.30631199999999997</c:v>
                </c:pt>
                <c:pt idx="1645">
                  <c:v>0.541018</c:v>
                </c:pt>
                <c:pt idx="1646">
                  <c:v>0.541018</c:v>
                </c:pt>
                <c:pt idx="1647">
                  <c:v>0.238565</c:v>
                </c:pt>
                <c:pt idx="1648">
                  <c:v>0.238565</c:v>
                </c:pt>
                <c:pt idx="1649">
                  <c:v>6.8553799999999998E-2</c:v>
                </c:pt>
                <c:pt idx="1650">
                  <c:v>6.8553799999999998E-2</c:v>
                </c:pt>
                <c:pt idx="1651">
                  <c:v>0.166709</c:v>
                </c:pt>
                <c:pt idx="1652">
                  <c:v>0.166709</c:v>
                </c:pt>
                <c:pt idx="1653">
                  <c:v>5.3552700000000002E-2</c:v>
                </c:pt>
                <c:pt idx="1654">
                  <c:v>5.3552700000000002E-2</c:v>
                </c:pt>
                <c:pt idx="1655">
                  <c:v>0.12349400000000001</c:v>
                </c:pt>
                <c:pt idx="1656">
                  <c:v>0.12349400000000001</c:v>
                </c:pt>
                <c:pt idx="1657">
                  <c:v>0.34541899999999998</c:v>
                </c:pt>
                <c:pt idx="1658">
                  <c:v>0.34541899999999998</c:v>
                </c:pt>
                <c:pt idx="1659">
                  <c:v>0.34584700000000002</c:v>
                </c:pt>
                <c:pt idx="1660">
                  <c:v>0.34584700000000002</c:v>
                </c:pt>
                <c:pt idx="1661">
                  <c:v>0.16708100000000001</c:v>
                </c:pt>
                <c:pt idx="1662">
                  <c:v>0.16708100000000001</c:v>
                </c:pt>
                <c:pt idx="1663">
                  <c:v>0.35326000000000002</c:v>
                </c:pt>
                <c:pt idx="1664">
                  <c:v>0.35326000000000002</c:v>
                </c:pt>
                <c:pt idx="1665">
                  <c:v>0.59952399999999995</c:v>
                </c:pt>
                <c:pt idx="1666">
                  <c:v>0.59952399999999995</c:v>
                </c:pt>
                <c:pt idx="1667">
                  <c:v>0.199211</c:v>
                </c:pt>
                <c:pt idx="1668">
                  <c:v>0.199211</c:v>
                </c:pt>
                <c:pt idx="1669">
                  <c:v>0.12823499999999999</c:v>
                </c:pt>
                <c:pt idx="1670">
                  <c:v>0.12823499999999999</c:v>
                </c:pt>
                <c:pt idx="1671">
                  <c:v>9.9863999999999994E-2</c:v>
                </c:pt>
                <c:pt idx="1672">
                  <c:v>9.9863999999999994E-2</c:v>
                </c:pt>
                <c:pt idx="1673">
                  <c:v>0.81084699999999998</c:v>
                </c:pt>
                <c:pt idx="1674">
                  <c:v>0.81084699999999998</c:v>
                </c:pt>
                <c:pt idx="1675">
                  <c:v>0.56416299999999997</c:v>
                </c:pt>
                <c:pt idx="1676">
                  <c:v>0.56416299999999997</c:v>
                </c:pt>
                <c:pt idx="1677">
                  <c:v>0.34149200000000002</c:v>
                </c:pt>
                <c:pt idx="1678">
                  <c:v>0.34149200000000002</c:v>
                </c:pt>
                <c:pt idx="1679">
                  <c:v>0.39397399999999999</c:v>
                </c:pt>
                <c:pt idx="1680">
                  <c:v>0.39397399999999999</c:v>
                </c:pt>
                <c:pt idx="1681">
                  <c:v>0.72771799999999998</c:v>
                </c:pt>
                <c:pt idx="1682">
                  <c:v>0.72771799999999998</c:v>
                </c:pt>
                <c:pt idx="1683">
                  <c:v>0.321434</c:v>
                </c:pt>
                <c:pt idx="1684">
                  <c:v>0.321434</c:v>
                </c:pt>
                <c:pt idx="1685">
                  <c:v>3.14206E-2</c:v>
                </c:pt>
                <c:pt idx="1686">
                  <c:v>3.14206E-2</c:v>
                </c:pt>
                <c:pt idx="1687">
                  <c:v>0.64983199999999997</c:v>
                </c:pt>
                <c:pt idx="1688">
                  <c:v>0.64983199999999997</c:v>
                </c:pt>
                <c:pt idx="1689">
                  <c:v>0.43235600000000002</c:v>
                </c:pt>
                <c:pt idx="1690">
                  <c:v>0.43235600000000002</c:v>
                </c:pt>
                <c:pt idx="1691">
                  <c:v>0.41159299999999999</c:v>
                </c:pt>
                <c:pt idx="1692">
                  <c:v>0.41159299999999999</c:v>
                </c:pt>
                <c:pt idx="1693">
                  <c:v>0.15059400000000001</c:v>
                </c:pt>
                <c:pt idx="1694">
                  <c:v>0.15059400000000001</c:v>
                </c:pt>
                <c:pt idx="1695">
                  <c:v>0.171713</c:v>
                </c:pt>
                <c:pt idx="1696">
                  <c:v>0.171713</c:v>
                </c:pt>
                <c:pt idx="1697">
                  <c:v>0.11888899999999999</c:v>
                </c:pt>
                <c:pt idx="1698">
                  <c:v>0.11888899999999999</c:v>
                </c:pt>
                <c:pt idx="1699">
                  <c:v>3.6117900000000001E-2</c:v>
                </c:pt>
                <c:pt idx="1700">
                  <c:v>3.6117900000000001E-2</c:v>
                </c:pt>
                <c:pt idx="1701">
                  <c:v>0.362234</c:v>
                </c:pt>
                <c:pt idx="1702">
                  <c:v>0.362234</c:v>
                </c:pt>
                <c:pt idx="1703">
                  <c:v>5.9630799999999998E-2</c:v>
                </c:pt>
                <c:pt idx="1704">
                  <c:v>5.9630799999999998E-2</c:v>
                </c:pt>
                <c:pt idx="1705">
                  <c:v>0.30056899999999998</c:v>
                </c:pt>
                <c:pt idx="1706">
                  <c:v>0.30056899999999998</c:v>
                </c:pt>
                <c:pt idx="1707">
                  <c:v>0.36941200000000002</c:v>
                </c:pt>
                <c:pt idx="1708">
                  <c:v>0.36941200000000002</c:v>
                </c:pt>
                <c:pt idx="1709">
                  <c:v>0.63431800000000005</c:v>
                </c:pt>
                <c:pt idx="1710">
                  <c:v>0.63431800000000005</c:v>
                </c:pt>
                <c:pt idx="1711">
                  <c:v>0.182841</c:v>
                </c:pt>
                <c:pt idx="1712">
                  <c:v>0.182841</c:v>
                </c:pt>
                <c:pt idx="1713">
                  <c:v>0.21812799999999999</c:v>
                </c:pt>
                <c:pt idx="1714">
                  <c:v>0.21812799999999999</c:v>
                </c:pt>
                <c:pt idx="1715">
                  <c:v>0.26710800000000001</c:v>
                </c:pt>
                <c:pt idx="1716">
                  <c:v>0.26710800000000001</c:v>
                </c:pt>
                <c:pt idx="1717">
                  <c:v>1.6638199999999999E-2</c:v>
                </c:pt>
                <c:pt idx="1718">
                  <c:v>1.6638199999999999E-2</c:v>
                </c:pt>
                <c:pt idx="1719">
                  <c:v>0.33749200000000001</c:v>
                </c:pt>
                <c:pt idx="1720">
                  <c:v>0.33749200000000001</c:v>
                </c:pt>
                <c:pt idx="1721">
                  <c:v>0.42652800000000002</c:v>
                </c:pt>
                <c:pt idx="1722">
                  <c:v>0.42652800000000002</c:v>
                </c:pt>
                <c:pt idx="1723">
                  <c:v>1.1210899999999999E-2</c:v>
                </c:pt>
                <c:pt idx="1724">
                  <c:v>1.1210899999999999E-2</c:v>
                </c:pt>
                <c:pt idx="1725">
                  <c:v>0.15350800000000001</c:v>
                </c:pt>
                <c:pt idx="1726">
                  <c:v>0.15350800000000001</c:v>
                </c:pt>
                <c:pt idx="1727">
                  <c:v>0.390463</c:v>
                </c:pt>
                <c:pt idx="1728">
                  <c:v>0.390463</c:v>
                </c:pt>
                <c:pt idx="1729">
                  <c:v>0.25065300000000001</c:v>
                </c:pt>
                <c:pt idx="1730">
                  <c:v>0.25065300000000001</c:v>
                </c:pt>
                <c:pt idx="1731">
                  <c:v>0.42735600000000001</c:v>
                </c:pt>
                <c:pt idx="1732">
                  <c:v>0.42735600000000001</c:v>
                </c:pt>
                <c:pt idx="1733">
                  <c:v>2.4234599999999999E-2</c:v>
                </c:pt>
                <c:pt idx="1734">
                  <c:v>2.4234599999999999E-2</c:v>
                </c:pt>
                <c:pt idx="1735">
                  <c:v>0.73256699999999997</c:v>
                </c:pt>
                <c:pt idx="1736">
                  <c:v>0.73256699999999997</c:v>
                </c:pt>
                <c:pt idx="1737">
                  <c:v>0.112896</c:v>
                </c:pt>
                <c:pt idx="1738">
                  <c:v>0.112896</c:v>
                </c:pt>
                <c:pt idx="1739">
                  <c:v>0.59719500000000003</c:v>
                </c:pt>
                <c:pt idx="1740">
                  <c:v>0.59719500000000003</c:v>
                </c:pt>
                <c:pt idx="1741">
                  <c:v>0.708789</c:v>
                </c:pt>
                <c:pt idx="1742">
                  <c:v>0.708789</c:v>
                </c:pt>
                <c:pt idx="1743">
                  <c:v>0.68796800000000002</c:v>
                </c:pt>
                <c:pt idx="1744">
                  <c:v>0.68796800000000002</c:v>
                </c:pt>
                <c:pt idx="1745">
                  <c:v>0.15920599999999999</c:v>
                </c:pt>
                <c:pt idx="1746">
                  <c:v>0.15920599999999999</c:v>
                </c:pt>
                <c:pt idx="1747">
                  <c:v>0.47656799999999999</c:v>
                </c:pt>
                <c:pt idx="1748">
                  <c:v>0.47656799999999999</c:v>
                </c:pt>
                <c:pt idx="1749">
                  <c:v>0.48193900000000001</c:v>
                </c:pt>
                <c:pt idx="1750">
                  <c:v>0.48193900000000001</c:v>
                </c:pt>
                <c:pt idx="1751">
                  <c:v>0.18371799999999999</c:v>
                </c:pt>
                <c:pt idx="1752">
                  <c:v>0.18371799999999999</c:v>
                </c:pt>
                <c:pt idx="1753">
                  <c:v>0.56878300000000004</c:v>
                </c:pt>
                <c:pt idx="1754">
                  <c:v>0.56878300000000004</c:v>
                </c:pt>
                <c:pt idx="1755">
                  <c:v>0.51292099999999996</c:v>
                </c:pt>
                <c:pt idx="1756">
                  <c:v>0.51292099999999996</c:v>
                </c:pt>
                <c:pt idx="1757">
                  <c:v>0.77951899999999996</c:v>
                </c:pt>
                <c:pt idx="1758">
                  <c:v>0.77951899999999996</c:v>
                </c:pt>
                <c:pt idx="1759">
                  <c:v>0.42520200000000002</c:v>
                </c:pt>
                <c:pt idx="1760">
                  <c:v>0.42520200000000002</c:v>
                </c:pt>
                <c:pt idx="1761">
                  <c:v>9.0222499999999997E-2</c:v>
                </c:pt>
                <c:pt idx="1762">
                  <c:v>9.0222499999999997E-2</c:v>
                </c:pt>
                <c:pt idx="1763">
                  <c:v>7.3855900000000002E-2</c:v>
                </c:pt>
                <c:pt idx="1764">
                  <c:v>7.3855900000000002E-2</c:v>
                </c:pt>
                <c:pt idx="1765">
                  <c:v>0.67982600000000004</c:v>
                </c:pt>
                <c:pt idx="1766">
                  <c:v>0.67982600000000004</c:v>
                </c:pt>
                <c:pt idx="1767">
                  <c:v>0.82904699999999998</c:v>
                </c:pt>
                <c:pt idx="1768">
                  <c:v>0.82904699999999998</c:v>
                </c:pt>
                <c:pt idx="1769">
                  <c:v>0.42649799999999999</c:v>
                </c:pt>
                <c:pt idx="1770">
                  <c:v>0.42649799999999999</c:v>
                </c:pt>
                <c:pt idx="1771">
                  <c:v>0.499975</c:v>
                </c:pt>
                <c:pt idx="1772">
                  <c:v>0.499975</c:v>
                </c:pt>
                <c:pt idx="1773">
                  <c:v>0.79637000000000002</c:v>
                </c:pt>
                <c:pt idx="1774">
                  <c:v>0.79637000000000002</c:v>
                </c:pt>
                <c:pt idx="1775">
                  <c:v>5.03259E-2</c:v>
                </c:pt>
                <c:pt idx="1776">
                  <c:v>5.03259E-2</c:v>
                </c:pt>
                <c:pt idx="1777">
                  <c:v>0.52546199999999998</c:v>
                </c:pt>
                <c:pt idx="1778">
                  <c:v>0.52546199999999998</c:v>
                </c:pt>
                <c:pt idx="1779">
                  <c:v>0.97380699999999998</c:v>
                </c:pt>
                <c:pt idx="1780">
                  <c:v>0.97380699999999998</c:v>
                </c:pt>
                <c:pt idx="1781">
                  <c:v>0.28825000000000001</c:v>
                </c:pt>
                <c:pt idx="1782">
                  <c:v>0.28825000000000001</c:v>
                </c:pt>
                <c:pt idx="1783">
                  <c:v>1.5280200000000001E-2</c:v>
                </c:pt>
                <c:pt idx="1784">
                  <c:v>1.5280200000000001E-2</c:v>
                </c:pt>
                <c:pt idx="1785">
                  <c:v>0.108556</c:v>
                </c:pt>
                <c:pt idx="1786">
                  <c:v>0.108556</c:v>
                </c:pt>
                <c:pt idx="1787">
                  <c:v>7.1961999999999998E-2</c:v>
                </c:pt>
                <c:pt idx="1788">
                  <c:v>7.1961999999999998E-2</c:v>
                </c:pt>
                <c:pt idx="1789">
                  <c:v>0.21645800000000001</c:v>
                </c:pt>
                <c:pt idx="1790">
                  <c:v>0.21645800000000001</c:v>
                </c:pt>
                <c:pt idx="1791">
                  <c:v>0.120894</c:v>
                </c:pt>
                <c:pt idx="1792">
                  <c:v>0.120894</c:v>
                </c:pt>
                <c:pt idx="1793">
                  <c:v>0.35756100000000002</c:v>
                </c:pt>
                <c:pt idx="1794">
                  <c:v>0.35756100000000002</c:v>
                </c:pt>
                <c:pt idx="1795">
                  <c:v>0.16760800000000001</c:v>
                </c:pt>
                <c:pt idx="1796">
                  <c:v>0.16760800000000001</c:v>
                </c:pt>
                <c:pt idx="1797">
                  <c:v>0.35355300000000001</c:v>
                </c:pt>
                <c:pt idx="1798">
                  <c:v>0.35355300000000001</c:v>
                </c:pt>
                <c:pt idx="1799">
                  <c:v>0.16575599999999999</c:v>
                </c:pt>
                <c:pt idx="1800">
                  <c:v>0.16575599999999999</c:v>
                </c:pt>
                <c:pt idx="1801">
                  <c:v>0.33931</c:v>
                </c:pt>
                <c:pt idx="1802">
                  <c:v>0.33931</c:v>
                </c:pt>
                <c:pt idx="1803">
                  <c:v>0.28798800000000002</c:v>
                </c:pt>
                <c:pt idx="1804">
                  <c:v>0.28798800000000002</c:v>
                </c:pt>
                <c:pt idx="1805">
                  <c:v>0.26736599999999999</c:v>
                </c:pt>
                <c:pt idx="1806">
                  <c:v>0.26736599999999999</c:v>
                </c:pt>
                <c:pt idx="1807">
                  <c:v>1.88766E-2</c:v>
                </c:pt>
                <c:pt idx="1808">
                  <c:v>1.88766E-2</c:v>
                </c:pt>
                <c:pt idx="1809">
                  <c:v>6.6307699999999997E-2</c:v>
                </c:pt>
                <c:pt idx="1810">
                  <c:v>6.6307699999999997E-2</c:v>
                </c:pt>
                <c:pt idx="1811">
                  <c:v>3.09567E-2</c:v>
                </c:pt>
                <c:pt idx="1812">
                  <c:v>3.09567E-2</c:v>
                </c:pt>
                <c:pt idx="1813">
                  <c:v>8.3558400000000005E-2</c:v>
                </c:pt>
                <c:pt idx="1814">
                  <c:v>8.3558400000000005E-2</c:v>
                </c:pt>
                <c:pt idx="1815">
                  <c:v>0.240728</c:v>
                </c:pt>
                <c:pt idx="1816">
                  <c:v>0.240728</c:v>
                </c:pt>
                <c:pt idx="1817">
                  <c:v>2.6013000000000001E-2</c:v>
                </c:pt>
                <c:pt idx="1818">
                  <c:v>2.6013000000000001E-2</c:v>
                </c:pt>
                <c:pt idx="1819">
                  <c:v>3.2405900000000001E-2</c:v>
                </c:pt>
                <c:pt idx="1820">
                  <c:v>3.2405900000000001E-2</c:v>
                </c:pt>
                <c:pt idx="1821">
                  <c:v>0.37888100000000002</c:v>
                </c:pt>
                <c:pt idx="1822">
                  <c:v>0.37888100000000002</c:v>
                </c:pt>
                <c:pt idx="1823">
                  <c:v>0.41394999999999998</c:v>
                </c:pt>
                <c:pt idx="1824">
                  <c:v>0.41394999999999998</c:v>
                </c:pt>
                <c:pt idx="1825">
                  <c:v>0.24451300000000001</c:v>
                </c:pt>
                <c:pt idx="1826">
                  <c:v>0.24451300000000001</c:v>
                </c:pt>
                <c:pt idx="1827">
                  <c:v>1.8859999999999998E-2</c:v>
                </c:pt>
                <c:pt idx="1828">
                  <c:v>1.8859999999999998E-2</c:v>
                </c:pt>
                <c:pt idx="1829">
                  <c:v>0.28807700000000003</c:v>
                </c:pt>
                <c:pt idx="1830">
                  <c:v>0.28807700000000003</c:v>
                </c:pt>
                <c:pt idx="1831">
                  <c:v>0.192105</c:v>
                </c:pt>
                <c:pt idx="1832">
                  <c:v>0.192105</c:v>
                </c:pt>
                <c:pt idx="1833">
                  <c:v>0.272227</c:v>
                </c:pt>
                <c:pt idx="1834">
                  <c:v>0.272227</c:v>
                </c:pt>
                <c:pt idx="1835">
                  <c:v>0.14122299999999999</c:v>
                </c:pt>
                <c:pt idx="1836">
                  <c:v>0.14122299999999999</c:v>
                </c:pt>
                <c:pt idx="1837">
                  <c:v>0.243117</c:v>
                </c:pt>
                <c:pt idx="1838">
                  <c:v>0.243117</c:v>
                </c:pt>
                <c:pt idx="1839">
                  <c:v>0.13571</c:v>
                </c:pt>
                <c:pt idx="1840">
                  <c:v>0.13571</c:v>
                </c:pt>
                <c:pt idx="1841">
                  <c:v>0.36222399999999999</c:v>
                </c:pt>
                <c:pt idx="1842">
                  <c:v>0.36222399999999999</c:v>
                </c:pt>
                <c:pt idx="1843">
                  <c:v>0.25401299999999999</c:v>
                </c:pt>
                <c:pt idx="1844">
                  <c:v>0.25401299999999999</c:v>
                </c:pt>
                <c:pt idx="1845">
                  <c:v>0.49002299999999999</c:v>
                </c:pt>
                <c:pt idx="1846">
                  <c:v>0.49002299999999999</c:v>
                </c:pt>
                <c:pt idx="1847">
                  <c:v>2.07736E-2</c:v>
                </c:pt>
                <c:pt idx="1848">
                  <c:v>2.07736E-2</c:v>
                </c:pt>
                <c:pt idx="1849">
                  <c:v>0.49145299999999997</c:v>
                </c:pt>
                <c:pt idx="1850">
                  <c:v>0.49145299999999997</c:v>
                </c:pt>
                <c:pt idx="1851">
                  <c:v>0.32743</c:v>
                </c:pt>
                <c:pt idx="1852">
                  <c:v>0.32743</c:v>
                </c:pt>
                <c:pt idx="1853">
                  <c:v>0.69101400000000002</c:v>
                </c:pt>
                <c:pt idx="1854">
                  <c:v>0.69101400000000002</c:v>
                </c:pt>
                <c:pt idx="1855">
                  <c:v>0.13522899999999999</c:v>
                </c:pt>
                <c:pt idx="1856">
                  <c:v>0.13522899999999999</c:v>
                </c:pt>
                <c:pt idx="1857">
                  <c:v>0.42042600000000002</c:v>
                </c:pt>
                <c:pt idx="1858">
                  <c:v>0.42042600000000002</c:v>
                </c:pt>
                <c:pt idx="1859">
                  <c:v>0.23721500000000001</c:v>
                </c:pt>
                <c:pt idx="1860">
                  <c:v>0.23721500000000001</c:v>
                </c:pt>
                <c:pt idx="1861">
                  <c:v>0.35633300000000001</c:v>
                </c:pt>
                <c:pt idx="1862">
                  <c:v>0.35633300000000001</c:v>
                </c:pt>
                <c:pt idx="1863">
                  <c:v>0.537107</c:v>
                </c:pt>
                <c:pt idx="1864">
                  <c:v>0.537107</c:v>
                </c:pt>
                <c:pt idx="1865">
                  <c:v>0.16465199999999999</c:v>
                </c:pt>
                <c:pt idx="1866">
                  <c:v>0.16465199999999999</c:v>
                </c:pt>
                <c:pt idx="1867">
                  <c:v>0.61468599999999995</c:v>
                </c:pt>
                <c:pt idx="1868">
                  <c:v>0.61468599999999995</c:v>
                </c:pt>
                <c:pt idx="1869">
                  <c:v>0.25413799999999998</c:v>
                </c:pt>
                <c:pt idx="1870">
                  <c:v>0.25413799999999998</c:v>
                </c:pt>
                <c:pt idx="1871">
                  <c:v>8.6347099999999996E-2</c:v>
                </c:pt>
                <c:pt idx="1872">
                  <c:v>8.6347099999999996E-2</c:v>
                </c:pt>
                <c:pt idx="1873">
                  <c:v>0.30106699999999997</c:v>
                </c:pt>
                <c:pt idx="1874">
                  <c:v>0.30106699999999997</c:v>
                </c:pt>
                <c:pt idx="1875">
                  <c:v>0.93296699999999999</c:v>
                </c:pt>
                <c:pt idx="1876">
                  <c:v>0.93296699999999999</c:v>
                </c:pt>
                <c:pt idx="1877">
                  <c:v>0.115051</c:v>
                </c:pt>
                <c:pt idx="1878">
                  <c:v>0.115051</c:v>
                </c:pt>
                <c:pt idx="1879">
                  <c:v>7.4717000000000006E-2</c:v>
                </c:pt>
                <c:pt idx="1880">
                  <c:v>7.4717000000000006E-2</c:v>
                </c:pt>
                <c:pt idx="1881">
                  <c:v>0.25938899999999998</c:v>
                </c:pt>
                <c:pt idx="1882">
                  <c:v>0.25938899999999998</c:v>
                </c:pt>
                <c:pt idx="1883">
                  <c:v>0.93327300000000002</c:v>
                </c:pt>
                <c:pt idx="1884">
                  <c:v>0.93327300000000002</c:v>
                </c:pt>
                <c:pt idx="1885">
                  <c:v>0.176815</c:v>
                </c:pt>
                <c:pt idx="1886">
                  <c:v>0.176815</c:v>
                </c:pt>
                <c:pt idx="1887">
                  <c:v>0.98688500000000001</c:v>
                </c:pt>
                <c:pt idx="1888">
                  <c:v>0.98688500000000001</c:v>
                </c:pt>
                <c:pt idx="1889">
                  <c:v>0.276001</c:v>
                </c:pt>
                <c:pt idx="1890">
                  <c:v>0.276001</c:v>
                </c:pt>
                <c:pt idx="1891">
                  <c:v>0.42744900000000002</c:v>
                </c:pt>
                <c:pt idx="1892">
                  <c:v>0.42744900000000002</c:v>
                </c:pt>
                <c:pt idx="1893">
                  <c:v>0.289821</c:v>
                </c:pt>
                <c:pt idx="1894">
                  <c:v>0.289821</c:v>
                </c:pt>
                <c:pt idx="1895">
                  <c:v>0.35577500000000001</c:v>
                </c:pt>
                <c:pt idx="1896">
                  <c:v>0.35577500000000001</c:v>
                </c:pt>
                <c:pt idx="1897">
                  <c:v>7.3385000000000006E-2</c:v>
                </c:pt>
                <c:pt idx="1898">
                  <c:v>7.3385000000000006E-2</c:v>
                </c:pt>
                <c:pt idx="1899">
                  <c:v>7.15364E-2</c:v>
                </c:pt>
                <c:pt idx="1900">
                  <c:v>7.15364E-2</c:v>
                </c:pt>
                <c:pt idx="1901">
                  <c:v>0.146476</c:v>
                </c:pt>
                <c:pt idx="1902">
                  <c:v>0.146476</c:v>
                </c:pt>
                <c:pt idx="1903">
                  <c:v>0.42249900000000001</c:v>
                </c:pt>
                <c:pt idx="1904">
                  <c:v>0.42249900000000001</c:v>
                </c:pt>
                <c:pt idx="1905">
                  <c:v>0.38260100000000002</c:v>
                </c:pt>
                <c:pt idx="1906">
                  <c:v>0.38260100000000002</c:v>
                </c:pt>
                <c:pt idx="1907">
                  <c:v>0.146283</c:v>
                </c:pt>
                <c:pt idx="1908">
                  <c:v>0.146283</c:v>
                </c:pt>
                <c:pt idx="1909">
                  <c:v>0.47531400000000001</c:v>
                </c:pt>
                <c:pt idx="1910">
                  <c:v>0.47531400000000001</c:v>
                </c:pt>
                <c:pt idx="1911">
                  <c:v>0.413632</c:v>
                </c:pt>
                <c:pt idx="1912">
                  <c:v>0.413632</c:v>
                </c:pt>
                <c:pt idx="1913">
                  <c:v>0.30812200000000001</c:v>
                </c:pt>
                <c:pt idx="1914">
                  <c:v>0.30812200000000001</c:v>
                </c:pt>
                <c:pt idx="1915">
                  <c:v>0.18307300000000001</c:v>
                </c:pt>
                <c:pt idx="1916">
                  <c:v>0.18307300000000001</c:v>
                </c:pt>
                <c:pt idx="1917">
                  <c:v>0.155723</c:v>
                </c:pt>
                <c:pt idx="1918">
                  <c:v>0.155723</c:v>
                </c:pt>
                <c:pt idx="1919">
                  <c:v>0.23260700000000001</c:v>
                </c:pt>
                <c:pt idx="1920">
                  <c:v>0.23260700000000001</c:v>
                </c:pt>
                <c:pt idx="1921">
                  <c:v>0.64348700000000003</c:v>
                </c:pt>
                <c:pt idx="1922">
                  <c:v>0.64348700000000003</c:v>
                </c:pt>
                <c:pt idx="1923">
                  <c:v>0.39929100000000001</c:v>
                </c:pt>
                <c:pt idx="1924">
                  <c:v>0.39929100000000001</c:v>
                </c:pt>
                <c:pt idx="1925">
                  <c:v>0.31144699999999997</c:v>
                </c:pt>
                <c:pt idx="1926">
                  <c:v>0.31144699999999997</c:v>
                </c:pt>
                <c:pt idx="1927">
                  <c:v>0.153198</c:v>
                </c:pt>
                <c:pt idx="1928">
                  <c:v>0.153198</c:v>
                </c:pt>
                <c:pt idx="1929">
                  <c:v>0.19700699999999999</c:v>
                </c:pt>
                <c:pt idx="1930">
                  <c:v>0.19700699999999999</c:v>
                </c:pt>
                <c:pt idx="1931">
                  <c:v>0.102618</c:v>
                </c:pt>
                <c:pt idx="1932">
                  <c:v>0.102618</c:v>
                </c:pt>
                <c:pt idx="1933">
                  <c:v>4.0028500000000002E-2</c:v>
                </c:pt>
                <c:pt idx="1934">
                  <c:v>4.0028500000000002E-2</c:v>
                </c:pt>
                <c:pt idx="1935">
                  <c:v>0.54398000000000002</c:v>
                </c:pt>
                <c:pt idx="1936">
                  <c:v>0.54398000000000002</c:v>
                </c:pt>
                <c:pt idx="1937">
                  <c:v>0.93574299999999999</c:v>
                </c:pt>
                <c:pt idx="1938">
                  <c:v>0.93574299999999999</c:v>
                </c:pt>
                <c:pt idx="1939">
                  <c:v>0.63200000000000001</c:v>
                </c:pt>
                <c:pt idx="1940">
                  <c:v>0.63200000000000001</c:v>
                </c:pt>
                <c:pt idx="1941">
                  <c:v>0.21610299999999999</c:v>
                </c:pt>
                <c:pt idx="1942">
                  <c:v>0.21610299999999999</c:v>
                </c:pt>
                <c:pt idx="1943">
                  <c:v>0.59402600000000005</c:v>
                </c:pt>
                <c:pt idx="1944">
                  <c:v>0.59402600000000005</c:v>
                </c:pt>
                <c:pt idx="1945">
                  <c:v>0.82008400000000004</c:v>
                </c:pt>
                <c:pt idx="1946">
                  <c:v>0.82008400000000004</c:v>
                </c:pt>
                <c:pt idx="1947">
                  <c:v>0.55194299999999996</c:v>
                </c:pt>
                <c:pt idx="1948">
                  <c:v>0.55194299999999996</c:v>
                </c:pt>
                <c:pt idx="1949">
                  <c:v>0.21498400000000001</c:v>
                </c:pt>
                <c:pt idx="1950">
                  <c:v>0.21498400000000001</c:v>
                </c:pt>
                <c:pt idx="1951">
                  <c:v>0.89747100000000002</c:v>
                </c:pt>
                <c:pt idx="1952">
                  <c:v>0.89747100000000002</c:v>
                </c:pt>
                <c:pt idx="1953">
                  <c:v>0.62951000000000001</c:v>
                </c:pt>
                <c:pt idx="1954">
                  <c:v>0.62951000000000001</c:v>
                </c:pt>
                <c:pt idx="1955">
                  <c:v>0.14641799999999999</c:v>
                </c:pt>
                <c:pt idx="1956">
                  <c:v>0.14641799999999999</c:v>
                </c:pt>
                <c:pt idx="1957">
                  <c:v>0.39166800000000002</c:v>
                </c:pt>
                <c:pt idx="1958">
                  <c:v>0.39166800000000002</c:v>
                </c:pt>
                <c:pt idx="1959">
                  <c:v>0.40902699999999997</c:v>
                </c:pt>
                <c:pt idx="1960">
                  <c:v>0.40902699999999997</c:v>
                </c:pt>
                <c:pt idx="1961">
                  <c:v>0.177283</c:v>
                </c:pt>
                <c:pt idx="1962">
                  <c:v>0.177283</c:v>
                </c:pt>
                <c:pt idx="1963">
                  <c:v>0.22120400000000001</c:v>
                </c:pt>
                <c:pt idx="1964">
                  <c:v>0.22120400000000001</c:v>
                </c:pt>
                <c:pt idx="1965">
                  <c:v>0.18492800000000001</c:v>
                </c:pt>
                <c:pt idx="1966">
                  <c:v>0.18492800000000001</c:v>
                </c:pt>
                <c:pt idx="1967">
                  <c:v>0.170516</c:v>
                </c:pt>
                <c:pt idx="1968">
                  <c:v>0.170516</c:v>
                </c:pt>
                <c:pt idx="1969">
                  <c:v>0.32481700000000002</c:v>
                </c:pt>
                <c:pt idx="1970">
                  <c:v>0.32481700000000002</c:v>
                </c:pt>
                <c:pt idx="1971">
                  <c:v>0.78330999999999995</c:v>
                </c:pt>
                <c:pt idx="1972">
                  <c:v>0.78330999999999995</c:v>
                </c:pt>
                <c:pt idx="1973">
                  <c:v>4.3446199999999997E-2</c:v>
                </c:pt>
                <c:pt idx="1974">
                  <c:v>4.3446199999999997E-2</c:v>
                </c:pt>
                <c:pt idx="1975">
                  <c:v>0.14912300000000001</c:v>
                </c:pt>
                <c:pt idx="1976">
                  <c:v>0.14912300000000001</c:v>
                </c:pt>
                <c:pt idx="1977">
                  <c:v>0.25551699999999999</c:v>
                </c:pt>
                <c:pt idx="1978">
                  <c:v>0.25551699999999999</c:v>
                </c:pt>
                <c:pt idx="1979">
                  <c:v>0.49052800000000002</c:v>
                </c:pt>
                <c:pt idx="1980">
                  <c:v>0.49052800000000002</c:v>
                </c:pt>
                <c:pt idx="1981">
                  <c:v>0.42739500000000002</c:v>
                </c:pt>
                <c:pt idx="1982">
                  <c:v>0.42739500000000002</c:v>
                </c:pt>
                <c:pt idx="1983">
                  <c:v>0.71687599999999996</c:v>
                </c:pt>
                <c:pt idx="1984">
                  <c:v>0.71687599999999996</c:v>
                </c:pt>
                <c:pt idx="1985">
                  <c:v>0.80970699999999995</c:v>
                </c:pt>
                <c:pt idx="1986">
                  <c:v>0.80970699999999995</c:v>
                </c:pt>
                <c:pt idx="1987">
                  <c:v>0.86381399999999997</c:v>
                </c:pt>
                <c:pt idx="1988">
                  <c:v>0.86381399999999997</c:v>
                </c:pt>
                <c:pt idx="1989">
                  <c:v>0.84274899999999997</c:v>
                </c:pt>
                <c:pt idx="1990">
                  <c:v>0.84274899999999997</c:v>
                </c:pt>
                <c:pt idx="1991">
                  <c:v>0.12820500000000001</c:v>
                </c:pt>
                <c:pt idx="1992">
                  <c:v>0.12820500000000001</c:v>
                </c:pt>
                <c:pt idx="1993">
                  <c:v>0.18118699999999999</c:v>
                </c:pt>
                <c:pt idx="1994">
                  <c:v>0.18118699999999999</c:v>
                </c:pt>
                <c:pt idx="1995">
                  <c:v>0.44840400000000002</c:v>
                </c:pt>
                <c:pt idx="1996">
                  <c:v>0.44840400000000002</c:v>
                </c:pt>
                <c:pt idx="1997">
                  <c:v>0.27477200000000002</c:v>
                </c:pt>
                <c:pt idx="1998">
                  <c:v>0.27477200000000002</c:v>
                </c:pt>
                <c:pt idx="1999">
                  <c:v>0.46729500000000002</c:v>
                </c:pt>
                <c:pt idx="2000">
                  <c:v>0.46729500000000002</c:v>
                </c:pt>
                <c:pt idx="2001">
                  <c:v>0.135297</c:v>
                </c:pt>
                <c:pt idx="2002">
                  <c:v>0.135297</c:v>
                </c:pt>
                <c:pt idx="2003">
                  <c:v>0.46717500000000001</c:v>
                </c:pt>
                <c:pt idx="2004">
                  <c:v>0.46717500000000001</c:v>
                </c:pt>
                <c:pt idx="2005">
                  <c:v>0.120003</c:v>
                </c:pt>
                <c:pt idx="2006">
                  <c:v>0.120003</c:v>
                </c:pt>
                <c:pt idx="2007">
                  <c:v>8.6921600000000002E-2</c:v>
                </c:pt>
                <c:pt idx="2008">
                  <c:v>8.6921600000000002E-2</c:v>
                </c:pt>
                <c:pt idx="2009">
                  <c:v>0.24998899999999999</c:v>
                </c:pt>
                <c:pt idx="2010">
                  <c:v>0.24998899999999999</c:v>
                </c:pt>
                <c:pt idx="2011">
                  <c:v>0.43701899999999999</c:v>
                </c:pt>
                <c:pt idx="2012">
                  <c:v>0.43701899999999999</c:v>
                </c:pt>
                <c:pt idx="2013">
                  <c:v>0.22897899999999999</c:v>
                </c:pt>
                <c:pt idx="2014">
                  <c:v>0.22897899999999999</c:v>
                </c:pt>
                <c:pt idx="2015">
                  <c:v>0.494948</c:v>
                </c:pt>
                <c:pt idx="2016">
                  <c:v>0.494948</c:v>
                </c:pt>
                <c:pt idx="2017">
                  <c:v>0.38688899999999998</c:v>
                </c:pt>
                <c:pt idx="2018">
                  <c:v>0.38688899999999998</c:v>
                </c:pt>
                <c:pt idx="2019">
                  <c:v>0.45197500000000002</c:v>
                </c:pt>
                <c:pt idx="2020">
                  <c:v>0.45197500000000002</c:v>
                </c:pt>
                <c:pt idx="2021">
                  <c:v>0.52180300000000002</c:v>
                </c:pt>
                <c:pt idx="2022">
                  <c:v>0.52180300000000002</c:v>
                </c:pt>
                <c:pt idx="2023">
                  <c:v>0.23922299999999999</c:v>
                </c:pt>
                <c:pt idx="2024">
                  <c:v>0.23922299999999999</c:v>
                </c:pt>
                <c:pt idx="2025">
                  <c:v>0.54835299999999998</c:v>
                </c:pt>
                <c:pt idx="2026">
                  <c:v>0.54835299999999998</c:v>
                </c:pt>
                <c:pt idx="2027">
                  <c:v>0.73004599999999997</c:v>
                </c:pt>
                <c:pt idx="2028">
                  <c:v>0.73004599999999997</c:v>
                </c:pt>
                <c:pt idx="2029">
                  <c:v>7.8392100000000006E-2</c:v>
                </c:pt>
                <c:pt idx="2030">
                  <c:v>7.8392100000000006E-2</c:v>
                </c:pt>
                <c:pt idx="2031">
                  <c:v>3.3927199999999998E-2</c:v>
                </c:pt>
                <c:pt idx="2032">
                  <c:v>3.3927199999999998E-2</c:v>
                </c:pt>
                <c:pt idx="2033">
                  <c:v>0.44191200000000003</c:v>
                </c:pt>
                <c:pt idx="2034">
                  <c:v>0.44191200000000003</c:v>
                </c:pt>
                <c:pt idx="2035">
                  <c:v>0.37173400000000001</c:v>
                </c:pt>
                <c:pt idx="2036">
                  <c:v>0.37173400000000001</c:v>
                </c:pt>
                <c:pt idx="2037">
                  <c:v>0.53109399999999996</c:v>
                </c:pt>
                <c:pt idx="2038">
                  <c:v>0.53109399999999996</c:v>
                </c:pt>
                <c:pt idx="2039">
                  <c:v>0.402117</c:v>
                </c:pt>
                <c:pt idx="2040">
                  <c:v>0.402117</c:v>
                </c:pt>
                <c:pt idx="2041">
                  <c:v>0.80014200000000002</c:v>
                </c:pt>
                <c:pt idx="2042">
                  <c:v>0.80014200000000002</c:v>
                </c:pt>
                <c:pt idx="2043">
                  <c:v>0.95549300000000004</c:v>
                </c:pt>
                <c:pt idx="2044">
                  <c:v>0.95549300000000004</c:v>
                </c:pt>
                <c:pt idx="2045">
                  <c:v>0.22874700000000001</c:v>
                </c:pt>
                <c:pt idx="2046">
                  <c:v>0.22874700000000001</c:v>
                </c:pt>
                <c:pt idx="2047">
                  <c:v>0.93652599999999997</c:v>
                </c:pt>
                <c:pt idx="2048">
                  <c:v>0.93652599999999997</c:v>
                </c:pt>
                <c:pt idx="2049">
                  <c:v>0.559118</c:v>
                </c:pt>
                <c:pt idx="2050">
                  <c:v>0.559118</c:v>
                </c:pt>
                <c:pt idx="2051">
                  <c:v>0.48122300000000001</c:v>
                </c:pt>
                <c:pt idx="2052">
                  <c:v>0.48122300000000001</c:v>
                </c:pt>
                <c:pt idx="2053">
                  <c:v>0.239042</c:v>
                </c:pt>
                <c:pt idx="2054">
                  <c:v>0.239042</c:v>
                </c:pt>
                <c:pt idx="2055">
                  <c:v>0.64195400000000002</c:v>
                </c:pt>
                <c:pt idx="2056">
                  <c:v>0.64195400000000002</c:v>
                </c:pt>
                <c:pt idx="2057">
                  <c:v>0.83645099999999994</c:v>
                </c:pt>
                <c:pt idx="2058">
                  <c:v>0.83645099999999994</c:v>
                </c:pt>
                <c:pt idx="2059">
                  <c:v>0.34770200000000001</c:v>
                </c:pt>
                <c:pt idx="2060">
                  <c:v>0.34770200000000001</c:v>
                </c:pt>
                <c:pt idx="2061">
                  <c:v>0.77334899999999995</c:v>
                </c:pt>
                <c:pt idx="2062">
                  <c:v>0.77334899999999995</c:v>
                </c:pt>
                <c:pt idx="2063">
                  <c:v>6.9031499999999996E-2</c:v>
                </c:pt>
                <c:pt idx="2064">
                  <c:v>6.9031499999999996E-2</c:v>
                </c:pt>
                <c:pt idx="2065">
                  <c:v>0.42042600000000002</c:v>
                </c:pt>
                <c:pt idx="2066">
                  <c:v>0.42042600000000002</c:v>
                </c:pt>
                <c:pt idx="2067">
                  <c:v>0.22085099999999999</c:v>
                </c:pt>
                <c:pt idx="2068">
                  <c:v>0.22085099999999999</c:v>
                </c:pt>
                <c:pt idx="2069">
                  <c:v>0.54943299999999995</c:v>
                </c:pt>
                <c:pt idx="2070">
                  <c:v>0.54943299999999995</c:v>
                </c:pt>
                <c:pt idx="2071">
                  <c:v>0.76177399999999995</c:v>
                </c:pt>
                <c:pt idx="2072">
                  <c:v>0.76177399999999995</c:v>
                </c:pt>
                <c:pt idx="2073">
                  <c:v>0.66034599999999999</c:v>
                </c:pt>
                <c:pt idx="2074">
                  <c:v>0.66034599999999999</c:v>
                </c:pt>
                <c:pt idx="2075">
                  <c:v>0.56743100000000002</c:v>
                </c:pt>
                <c:pt idx="2076">
                  <c:v>0.56743100000000002</c:v>
                </c:pt>
                <c:pt idx="2077">
                  <c:v>0.59070699999999998</c:v>
                </c:pt>
                <c:pt idx="2078">
                  <c:v>0.59070699999999998</c:v>
                </c:pt>
                <c:pt idx="2079">
                  <c:v>0.12778700000000001</c:v>
                </c:pt>
                <c:pt idx="2080">
                  <c:v>0.12778700000000001</c:v>
                </c:pt>
                <c:pt idx="2081">
                  <c:v>0.69656700000000005</c:v>
                </c:pt>
                <c:pt idx="2082">
                  <c:v>0.69656700000000005</c:v>
                </c:pt>
                <c:pt idx="2083">
                  <c:v>7.1705099999999994E-2</c:v>
                </c:pt>
                <c:pt idx="2084">
                  <c:v>7.1705099999999994E-2</c:v>
                </c:pt>
                <c:pt idx="2085">
                  <c:v>0.51739599999999997</c:v>
                </c:pt>
                <c:pt idx="2086">
                  <c:v>0.51739599999999997</c:v>
                </c:pt>
                <c:pt idx="2087">
                  <c:v>0.21923899999999999</c:v>
                </c:pt>
                <c:pt idx="2088">
                  <c:v>0.21923899999999999</c:v>
                </c:pt>
                <c:pt idx="2089">
                  <c:v>0.15481400000000001</c:v>
                </c:pt>
                <c:pt idx="2090">
                  <c:v>0.15481400000000001</c:v>
                </c:pt>
                <c:pt idx="2091">
                  <c:v>0.14615700000000001</c:v>
                </c:pt>
                <c:pt idx="2092">
                  <c:v>0.14615700000000001</c:v>
                </c:pt>
                <c:pt idx="2093">
                  <c:v>0.589005</c:v>
                </c:pt>
                <c:pt idx="2094">
                  <c:v>0.589005</c:v>
                </c:pt>
                <c:pt idx="2095">
                  <c:v>0.36441200000000001</c:v>
                </c:pt>
                <c:pt idx="2096">
                  <c:v>0.36441200000000001</c:v>
                </c:pt>
                <c:pt idx="2097">
                  <c:v>0.15650700000000001</c:v>
                </c:pt>
                <c:pt idx="2098">
                  <c:v>0.15650700000000001</c:v>
                </c:pt>
                <c:pt idx="2099">
                  <c:v>0.15402199999999999</c:v>
                </c:pt>
                <c:pt idx="2100">
                  <c:v>0.15402199999999999</c:v>
                </c:pt>
                <c:pt idx="2101">
                  <c:v>0.118982</c:v>
                </c:pt>
                <c:pt idx="2102">
                  <c:v>0.118982</c:v>
                </c:pt>
                <c:pt idx="2103">
                  <c:v>0.189216</c:v>
                </c:pt>
                <c:pt idx="2104">
                  <c:v>0.189216</c:v>
                </c:pt>
                <c:pt idx="2105">
                  <c:v>0.12701899999999999</c:v>
                </c:pt>
                <c:pt idx="2106">
                  <c:v>0.12701899999999999</c:v>
                </c:pt>
                <c:pt idx="2107">
                  <c:v>0.47863299999999998</c:v>
                </c:pt>
                <c:pt idx="2108">
                  <c:v>0.47863299999999998</c:v>
                </c:pt>
                <c:pt idx="2109">
                  <c:v>0.54777399999999998</c:v>
                </c:pt>
                <c:pt idx="2110">
                  <c:v>0.54777399999999998</c:v>
                </c:pt>
                <c:pt idx="2111">
                  <c:v>3.13516E-2</c:v>
                </c:pt>
                <c:pt idx="2112">
                  <c:v>3.13516E-2</c:v>
                </c:pt>
                <c:pt idx="2113">
                  <c:v>0.36852499999999999</c:v>
                </c:pt>
                <c:pt idx="2114">
                  <c:v>0.36852499999999999</c:v>
                </c:pt>
                <c:pt idx="2115">
                  <c:v>0.19733999999999999</c:v>
                </c:pt>
                <c:pt idx="2116">
                  <c:v>0.19733999999999999</c:v>
                </c:pt>
                <c:pt idx="2117">
                  <c:v>0.21973799999999999</c:v>
                </c:pt>
                <c:pt idx="2118">
                  <c:v>0.21973799999999999</c:v>
                </c:pt>
                <c:pt idx="2119">
                  <c:v>0.31678299999999998</c:v>
                </c:pt>
                <c:pt idx="2120">
                  <c:v>0.31678299999999998</c:v>
                </c:pt>
                <c:pt idx="2121">
                  <c:v>0.71985200000000005</c:v>
                </c:pt>
                <c:pt idx="2122">
                  <c:v>0.71985200000000005</c:v>
                </c:pt>
                <c:pt idx="2123">
                  <c:v>0.115193</c:v>
                </c:pt>
                <c:pt idx="2124">
                  <c:v>0.115193</c:v>
                </c:pt>
                <c:pt idx="2125">
                  <c:v>0.72624200000000005</c:v>
                </c:pt>
                <c:pt idx="2126">
                  <c:v>0.72624200000000005</c:v>
                </c:pt>
                <c:pt idx="2127">
                  <c:v>0.97945400000000005</c:v>
                </c:pt>
                <c:pt idx="2128">
                  <c:v>0.97945400000000005</c:v>
                </c:pt>
                <c:pt idx="2129">
                  <c:v>0.419157</c:v>
                </c:pt>
                <c:pt idx="2130">
                  <c:v>0.419157</c:v>
                </c:pt>
                <c:pt idx="2131">
                  <c:v>0.14476700000000001</c:v>
                </c:pt>
                <c:pt idx="2132">
                  <c:v>0.14476700000000001</c:v>
                </c:pt>
                <c:pt idx="2133">
                  <c:v>0.49027100000000001</c:v>
                </c:pt>
                <c:pt idx="2134">
                  <c:v>0.49027100000000001</c:v>
                </c:pt>
                <c:pt idx="2135">
                  <c:v>4.9921100000000003E-2</c:v>
                </c:pt>
                <c:pt idx="2136">
                  <c:v>4.9921100000000003E-2</c:v>
                </c:pt>
                <c:pt idx="2137">
                  <c:v>0.18129600000000001</c:v>
                </c:pt>
                <c:pt idx="2138">
                  <c:v>0.18129600000000001</c:v>
                </c:pt>
                <c:pt idx="2139">
                  <c:v>0.101545</c:v>
                </c:pt>
                <c:pt idx="2140">
                  <c:v>0.101545</c:v>
                </c:pt>
                <c:pt idx="2141">
                  <c:v>1.4567099999999999E-2</c:v>
                </c:pt>
                <c:pt idx="2142">
                  <c:v>1.4567099999999999E-2</c:v>
                </c:pt>
                <c:pt idx="2143">
                  <c:v>0.30346899999999999</c:v>
                </c:pt>
                <c:pt idx="2144">
                  <c:v>0.30346899999999999</c:v>
                </c:pt>
                <c:pt idx="2145">
                  <c:v>8.3071000000000006E-2</c:v>
                </c:pt>
                <c:pt idx="2146">
                  <c:v>8.3071000000000006E-2</c:v>
                </c:pt>
                <c:pt idx="2147">
                  <c:v>0.105077</c:v>
                </c:pt>
                <c:pt idx="2148">
                  <c:v>0.105077</c:v>
                </c:pt>
                <c:pt idx="2149">
                  <c:v>0.36506</c:v>
                </c:pt>
                <c:pt idx="2150">
                  <c:v>0.36506</c:v>
                </c:pt>
                <c:pt idx="2151">
                  <c:v>0.41516999999999998</c:v>
                </c:pt>
                <c:pt idx="2152">
                  <c:v>0.41516999999999998</c:v>
                </c:pt>
                <c:pt idx="2153">
                  <c:v>0.32779799999999998</c:v>
                </c:pt>
                <c:pt idx="2154">
                  <c:v>0.32779799999999998</c:v>
                </c:pt>
                <c:pt idx="2155">
                  <c:v>0.25998399999999999</c:v>
                </c:pt>
                <c:pt idx="2156">
                  <c:v>0.25998399999999999</c:v>
                </c:pt>
                <c:pt idx="2157">
                  <c:v>0.22542100000000001</c:v>
                </c:pt>
                <c:pt idx="2158">
                  <c:v>0.22542100000000001</c:v>
                </c:pt>
                <c:pt idx="2159">
                  <c:v>0.52571199999999996</c:v>
                </c:pt>
                <c:pt idx="2160">
                  <c:v>0.52571199999999996</c:v>
                </c:pt>
                <c:pt idx="2161">
                  <c:v>0.265121</c:v>
                </c:pt>
                <c:pt idx="2162">
                  <c:v>0.265121</c:v>
                </c:pt>
                <c:pt idx="2163">
                  <c:v>0.28758499999999998</c:v>
                </c:pt>
                <c:pt idx="2164">
                  <c:v>0.28758499999999998</c:v>
                </c:pt>
                <c:pt idx="2165">
                  <c:v>0.65274100000000002</c:v>
                </c:pt>
                <c:pt idx="2166">
                  <c:v>0.65274100000000002</c:v>
                </c:pt>
                <c:pt idx="2167">
                  <c:v>0.77125999999999995</c:v>
                </c:pt>
                <c:pt idx="2168">
                  <c:v>0.77125999999999995</c:v>
                </c:pt>
                <c:pt idx="2169">
                  <c:v>8.9903399999999994E-2</c:v>
                </c:pt>
                <c:pt idx="2170">
                  <c:v>8.9903399999999994E-2</c:v>
                </c:pt>
                <c:pt idx="2171">
                  <c:v>0.45622499999999999</c:v>
                </c:pt>
                <c:pt idx="2172">
                  <c:v>0.45622499999999999</c:v>
                </c:pt>
                <c:pt idx="2173">
                  <c:v>0.94708099999999995</c:v>
                </c:pt>
                <c:pt idx="2174">
                  <c:v>0.94708099999999995</c:v>
                </c:pt>
                <c:pt idx="2175">
                  <c:v>0.70838199999999996</c:v>
                </c:pt>
                <c:pt idx="2176">
                  <c:v>0.70838199999999996</c:v>
                </c:pt>
                <c:pt idx="2177">
                  <c:v>0.50370700000000002</c:v>
                </c:pt>
                <c:pt idx="2178">
                  <c:v>0.50370700000000002</c:v>
                </c:pt>
                <c:pt idx="2179">
                  <c:v>0.40032099999999998</c:v>
                </c:pt>
                <c:pt idx="2180">
                  <c:v>0.40032099999999998</c:v>
                </c:pt>
                <c:pt idx="2181">
                  <c:v>0.297375</c:v>
                </c:pt>
                <c:pt idx="2182">
                  <c:v>0.297375</c:v>
                </c:pt>
                <c:pt idx="2183">
                  <c:v>0.344661</c:v>
                </c:pt>
                <c:pt idx="2184">
                  <c:v>0.344661</c:v>
                </c:pt>
                <c:pt idx="2185">
                  <c:v>0.18095900000000001</c:v>
                </c:pt>
                <c:pt idx="2186">
                  <c:v>0.18095900000000001</c:v>
                </c:pt>
                <c:pt idx="2187">
                  <c:v>0.78829000000000005</c:v>
                </c:pt>
                <c:pt idx="2188">
                  <c:v>0.78829000000000005</c:v>
                </c:pt>
                <c:pt idx="2189">
                  <c:v>0.54605499999999996</c:v>
                </c:pt>
                <c:pt idx="2190">
                  <c:v>0.54605499999999996</c:v>
                </c:pt>
                <c:pt idx="2191">
                  <c:v>0.56362000000000001</c:v>
                </c:pt>
                <c:pt idx="2192">
                  <c:v>0.56362000000000001</c:v>
                </c:pt>
                <c:pt idx="2193">
                  <c:v>0.23610700000000001</c:v>
                </c:pt>
                <c:pt idx="2194">
                  <c:v>0.23610700000000001</c:v>
                </c:pt>
                <c:pt idx="2195">
                  <c:v>0.22106100000000001</c:v>
                </c:pt>
                <c:pt idx="2196">
                  <c:v>0.22106100000000001</c:v>
                </c:pt>
                <c:pt idx="2197">
                  <c:v>0.51916799999999996</c:v>
                </c:pt>
                <c:pt idx="2198">
                  <c:v>0.51916799999999996</c:v>
                </c:pt>
                <c:pt idx="2199">
                  <c:v>0.25654700000000003</c:v>
                </c:pt>
                <c:pt idx="2200">
                  <c:v>0.25654700000000003</c:v>
                </c:pt>
                <c:pt idx="2201">
                  <c:v>0.16539899999999999</c:v>
                </c:pt>
                <c:pt idx="2202">
                  <c:v>0.16539899999999999</c:v>
                </c:pt>
                <c:pt idx="2203">
                  <c:v>0.212974</c:v>
                </c:pt>
                <c:pt idx="2204">
                  <c:v>0.212974</c:v>
                </c:pt>
                <c:pt idx="2205">
                  <c:v>0.353632</c:v>
                </c:pt>
                <c:pt idx="2206">
                  <c:v>0.353632</c:v>
                </c:pt>
                <c:pt idx="2207">
                  <c:v>0.224859</c:v>
                </c:pt>
                <c:pt idx="2208">
                  <c:v>0.224859</c:v>
                </c:pt>
                <c:pt idx="2209">
                  <c:v>0.138769</c:v>
                </c:pt>
                <c:pt idx="2210">
                  <c:v>0.138769</c:v>
                </c:pt>
                <c:pt idx="2211">
                  <c:v>0.83641100000000002</c:v>
                </c:pt>
                <c:pt idx="2212">
                  <c:v>0.83641100000000002</c:v>
                </c:pt>
                <c:pt idx="2213">
                  <c:v>0.29585099999999998</c:v>
                </c:pt>
                <c:pt idx="2214">
                  <c:v>0.29585099999999998</c:v>
                </c:pt>
                <c:pt idx="2215">
                  <c:v>0.31401299999999999</c:v>
                </c:pt>
                <c:pt idx="2216">
                  <c:v>0.31401299999999999</c:v>
                </c:pt>
                <c:pt idx="2217">
                  <c:v>0.75355099999999997</c:v>
                </c:pt>
                <c:pt idx="2218">
                  <c:v>0.75355099999999997</c:v>
                </c:pt>
                <c:pt idx="2219">
                  <c:v>0.69321500000000003</c:v>
                </c:pt>
                <c:pt idx="2220">
                  <c:v>0.69321500000000003</c:v>
                </c:pt>
                <c:pt idx="2221">
                  <c:v>5.7551199999999997E-2</c:v>
                </c:pt>
                <c:pt idx="2222">
                  <c:v>5.7551199999999997E-2</c:v>
                </c:pt>
                <c:pt idx="2223">
                  <c:v>8.0779400000000001E-2</c:v>
                </c:pt>
                <c:pt idx="2224">
                  <c:v>8.0779400000000001E-2</c:v>
                </c:pt>
                <c:pt idx="2225">
                  <c:v>0.14491200000000001</c:v>
                </c:pt>
                <c:pt idx="2226">
                  <c:v>0.14491200000000001</c:v>
                </c:pt>
                <c:pt idx="2227">
                  <c:v>0.540995</c:v>
                </c:pt>
                <c:pt idx="2228">
                  <c:v>0.540995</c:v>
                </c:pt>
                <c:pt idx="2229">
                  <c:v>4.00772E-2</c:v>
                </c:pt>
                <c:pt idx="2230">
                  <c:v>4.00772E-2</c:v>
                </c:pt>
                <c:pt idx="2231">
                  <c:v>0.29942800000000003</c:v>
                </c:pt>
                <c:pt idx="2232">
                  <c:v>0.29942800000000003</c:v>
                </c:pt>
                <c:pt idx="2233">
                  <c:v>0.10173599999999999</c:v>
                </c:pt>
                <c:pt idx="2234">
                  <c:v>0.10173599999999999</c:v>
                </c:pt>
                <c:pt idx="2235">
                  <c:v>0.23168</c:v>
                </c:pt>
                <c:pt idx="2236">
                  <c:v>0.23168</c:v>
                </c:pt>
                <c:pt idx="2237">
                  <c:v>0.42077199999999998</c:v>
                </c:pt>
                <c:pt idx="2238">
                  <c:v>0.42077199999999998</c:v>
                </c:pt>
                <c:pt idx="2239">
                  <c:v>0.69125899999999996</c:v>
                </c:pt>
                <c:pt idx="2240">
                  <c:v>0.69125899999999996</c:v>
                </c:pt>
                <c:pt idx="2241">
                  <c:v>0.441162</c:v>
                </c:pt>
                <c:pt idx="2242">
                  <c:v>0.441162</c:v>
                </c:pt>
                <c:pt idx="2243">
                  <c:v>0.123595</c:v>
                </c:pt>
                <c:pt idx="2244">
                  <c:v>0.123595</c:v>
                </c:pt>
                <c:pt idx="2245">
                  <c:v>0.17627999999999999</c:v>
                </c:pt>
                <c:pt idx="2246">
                  <c:v>0.17627999999999999</c:v>
                </c:pt>
                <c:pt idx="2247">
                  <c:v>0.34525600000000001</c:v>
                </c:pt>
                <c:pt idx="2248">
                  <c:v>0.34525600000000001</c:v>
                </c:pt>
                <c:pt idx="2249">
                  <c:v>0.50100599999999995</c:v>
                </c:pt>
                <c:pt idx="2250">
                  <c:v>0.50100599999999995</c:v>
                </c:pt>
                <c:pt idx="2251">
                  <c:v>0.27826299999999998</c:v>
                </c:pt>
                <c:pt idx="2252">
                  <c:v>0.27826299999999998</c:v>
                </c:pt>
                <c:pt idx="2253">
                  <c:v>0.40457799999999999</c:v>
                </c:pt>
                <c:pt idx="2254">
                  <c:v>0.40457799999999999</c:v>
                </c:pt>
                <c:pt idx="2255">
                  <c:v>0.40582000000000001</c:v>
                </c:pt>
                <c:pt idx="2256">
                  <c:v>0.40582000000000001</c:v>
                </c:pt>
                <c:pt idx="2257">
                  <c:v>0.22876199999999999</c:v>
                </c:pt>
                <c:pt idx="2258">
                  <c:v>0.22876199999999999</c:v>
                </c:pt>
                <c:pt idx="2259">
                  <c:v>6.4346500000000001E-2</c:v>
                </c:pt>
                <c:pt idx="2260">
                  <c:v>6.4346500000000001E-2</c:v>
                </c:pt>
                <c:pt idx="2261">
                  <c:v>0.67691500000000004</c:v>
                </c:pt>
                <c:pt idx="2262">
                  <c:v>0.67691500000000004</c:v>
                </c:pt>
                <c:pt idx="2263">
                  <c:v>0.20291899999999999</c:v>
                </c:pt>
                <c:pt idx="2264">
                  <c:v>0.20291899999999999</c:v>
                </c:pt>
                <c:pt idx="2265">
                  <c:v>0.76224000000000003</c:v>
                </c:pt>
                <c:pt idx="2266">
                  <c:v>0.76224000000000003</c:v>
                </c:pt>
                <c:pt idx="2267">
                  <c:v>0.53473800000000005</c:v>
                </c:pt>
                <c:pt idx="2268">
                  <c:v>0.53473800000000005</c:v>
                </c:pt>
                <c:pt idx="2269">
                  <c:v>0.65028399999999997</c:v>
                </c:pt>
                <c:pt idx="2270">
                  <c:v>0.65028399999999997</c:v>
                </c:pt>
                <c:pt idx="2271">
                  <c:v>0.50138899999999997</c:v>
                </c:pt>
                <c:pt idx="2272">
                  <c:v>0.50138899999999997</c:v>
                </c:pt>
                <c:pt idx="2273">
                  <c:v>0.52886999999999995</c:v>
                </c:pt>
                <c:pt idx="2274">
                  <c:v>0.52886999999999995</c:v>
                </c:pt>
                <c:pt idx="2275">
                  <c:v>0.10283200000000001</c:v>
                </c:pt>
                <c:pt idx="2276">
                  <c:v>0.10283200000000001</c:v>
                </c:pt>
                <c:pt idx="2277">
                  <c:v>1.5555100000000001E-2</c:v>
                </c:pt>
                <c:pt idx="2278">
                  <c:v>1.5555100000000001E-2</c:v>
                </c:pt>
                <c:pt idx="2279">
                  <c:v>0.287107</c:v>
                </c:pt>
                <c:pt idx="2280">
                  <c:v>0.287107</c:v>
                </c:pt>
                <c:pt idx="2281">
                  <c:v>4.4587599999999998E-2</c:v>
                </c:pt>
                <c:pt idx="2282">
                  <c:v>4.4587599999999998E-2</c:v>
                </c:pt>
                <c:pt idx="2283">
                  <c:v>0.165493</c:v>
                </c:pt>
                <c:pt idx="2284">
                  <c:v>0.165493</c:v>
                </c:pt>
                <c:pt idx="2285">
                  <c:v>0.27280399999999999</c:v>
                </c:pt>
                <c:pt idx="2286">
                  <c:v>0.27280399999999999</c:v>
                </c:pt>
                <c:pt idx="2287">
                  <c:v>0.222137</c:v>
                </c:pt>
                <c:pt idx="2288">
                  <c:v>0.222137</c:v>
                </c:pt>
                <c:pt idx="2289">
                  <c:v>8.2670499999999994E-2</c:v>
                </c:pt>
                <c:pt idx="2290">
                  <c:v>8.2670499999999994E-2</c:v>
                </c:pt>
                <c:pt idx="2291">
                  <c:v>8.9746999999999993E-2</c:v>
                </c:pt>
                <c:pt idx="2292">
                  <c:v>8.9746999999999993E-2</c:v>
                </c:pt>
                <c:pt idx="2293">
                  <c:v>0.278447</c:v>
                </c:pt>
                <c:pt idx="2294">
                  <c:v>0.278447</c:v>
                </c:pt>
                <c:pt idx="2295">
                  <c:v>0.26992100000000002</c:v>
                </c:pt>
                <c:pt idx="2296">
                  <c:v>0.26992100000000002</c:v>
                </c:pt>
                <c:pt idx="2297">
                  <c:v>0.53507700000000002</c:v>
                </c:pt>
                <c:pt idx="2298">
                  <c:v>0.53507700000000002</c:v>
                </c:pt>
                <c:pt idx="2299">
                  <c:v>0.20910300000000001</c:v>
                </c:pt>
                <c:pt idx="2300">
                  <c:v>0.20910300000000001</c:v>
                </c:pt>
                <c:pt idx="2301">
                  <c:v>7.5704300000000002E-2</c:v>
                </c:pt>
                <c:pt idx="2302">
                  <c:v>7.5704300000000002E-2</c:v>
                </c:pt>
                <c:pt idx="2303">
                  <c:v>0.53205800000000003</c:v>
                </c:pt>
                <c:pt idx="2304">
                  <c:v>0.53205800000000003</c:v>
                </c:pt>
                <c:pt idx="2305">
                  <c:v>0.25952599999999998</c:v>
                </c:pt>
                <c:pt idx="2306">
                  <c:v>0.25952599999999998</c:v>
                </c:pt>
                <c:pt idx="2307">
                  <c:v>3.2566499999999998E-2</c:v>
                </c:pt>
                <c:pt idx="2308">
                  <c:v>3.2566499999999998E-2</c:v>
                </c:pt>
                <c:pt idx="2309">
                  <c:v>0.21327399999999999</c:v>
                </c:pt>
                <c:pt idx="2310">
                  <c:v>0.21327399999999999</c:v>
                </c:pt>
                <c:pt idx="2311">
                  <c:v>0.20114399999999999</c:v>
                </c:pt>
                <c:pt idx="2312">
                  <c:v>0.20114399999999999</c:v>
                </c:pt>
                <c:pt idx="2313">
                  <c:v>0.35429699999999997</c:v>
                </c:pt>
                <c:pt idx="2314">
                  <c:v>0.35429699999999997</c:v>
                </c:pt>
                <c:pt idx="2315">
                  <c:v>9.9657899999999994E-2</c:v>
                </c:pt>
                <c:pt idx="2316">
                  <c:v>9.9657899999999994E-2</c:v>
                </c:pt>
                <c:pt idx="2317">
                  <c:v>0.26470199999999999</c:v>
                </c:pt>
                <c:pt idx="2318">
                  <c:v>0.26470199999999999</c:v>
                </c:pt>
                <c:pt idx="2319">
                  <c:v>0.32494099999999998</c:v>
                </c:pt>
                <c:pt idx="2320">
                  <c:v>0.32494099999999998</c:v>
                </c:pt>
                <c:pt idx="2321">
                  <c:v>0.34886099999999998</c:v>
                </c:pt>
                <c:pt idx="2322">
                  <c:v>0.34886099999999998</c:v>
                </c:pt>
                <c:pt idx="2323">
                  <c:v>0.48497699999999999</c:v>
                </c:pt>
                <c:pt idx="2324">
                  <c:v>0.48497699999999999</c:v>
                </c:pt>
                <c:pt idx="2325">
                  <c:v>0.64747200000000005</c:v>
                </c:pt>
                <c:pt idx="2326">
                  <c:v>0.64747200000000005</c:v>
                </c:pt>
                <c:pt idx="2327">
                  <c:v>3.9831400000000003E-2</c:v>
                </c:pt>
                <c:pt idx="2328">
                  <c:v>3.9831400000000003E-2</c:v>
                </c:pt>
                <c:pt idx="2329">
                  <c:v>0.10328</c:v>
                </c:pt>
                <c:pt idx="2330">
                  <c:v>0.10328</c:v>
                </c:pt>
                <c:pt idx="2331">
                  <c:v>0.104861</c:v>
                </c:pt>
                <c:pt idx="2332">
                  <c:v>0.104861</c:v>
                </c:pt>
                <c:pt idx="2333">
                  <c:v>0.69720899999999997</c:v>
                </c:pt>
                <c:pt idx="2334">
                  <c:v>0.69720899999999997</c:v>
                </c:pt>
                <c:pt idx="2335">
                  <c:v>0.48716700000000002</c:v>
                </c:pt>
                <c:pt idx="2336">
                  <c:v>0.48716700000000002</c:v>
                </c:pt>
                <c:pt idx="2337">
                  <c:v>0.18684200000000001</c:v>
                </c:pt>
                <c:pt idx="2338">
                  <c:v>0.18684200000000001</c:v>
                </c:pt>
                <c:pt idx="2339">
                  <c:v>5.1426399999999997E-2</c:v>
                </c:pt>
                <c:pt idx="2340">
                  <c:v>5.1426399999999997E-2</c:v>
                </c:pt>
                <c:pt idx="2341">
                  <c:v>0.49356100000000003</c:v>
                </c:pt>
                <c:pt idx="2342">
                  <c:v>0.49356100000000003</c:v>
                </c:pt>
                <c:pt idx="2343">
                  <c:v>5.7567800000000002E-2</c:v>
                </c:pt>
                <c:pt idx="2344">
                  <c:v>5.7567800000000002E-2</c:v>
                </c:pt>
                <c:pt idx="2345">
                  <c:v>0.234764</c:v>
                </c:pt>
                <c:pt idx="2346">
                  <c:v>0.234764</c:v>
                </c:pt>
                <c:pt idx="2347">
                  <c:v>0.192024</c:v>
                </c:pt>
                <c:pt idx="2348">
                  <c:v>0.192024</c:v>
                </c:pt>
                <c:pt idx="2349">
                  <c:v>0.35916700000000001</c:v>
                </c:pt>
                <c:pt idx="2350">
                  <c:v>0.35916700000000001</c:v>
                </c:pt>
                <c:pt idx="2351">
                  <c:v>0.42929099999999998</c:v>
                </c:pt>
                <c:pt idx="2352">
                  <c:v>0.42929099999999998</c:v>
                </c:pt>
                <c:pt idx="2353">
                  <c:v>0.132715</c:v>
                </c:pt>
                <c:pt idx="2354">
                  <c:v>0.132715</c:v>
                </c:pt>
                <c:pt idx="2355">
                  <c:v>0.32355800000000001</c:v>
                </c:pt>
                <c:pt idx="2356">
                  <c:v>0.32355800000000001</c:v>
                </c:pt>
                <c:pt idx="2357">
                  <c:v>0.20566599999999999</c:v>
                </c:pt>
                <c:pt idx="2358">
                  <c:v>0.20566599999999999</c:v>
                </c:pt>
                <c:pt idx="2359">
                  <c:v>0.37772600000000001</c:v>
                </c:pt>
                <c:pt idx="2360">
                  <c:v>0.37772600000000001</c:v>
                </c:pt>
                <c:pt idx="2361">
                  <c:v>0.39317800000000003</c:v>
                </c:pt>
                <c:pt idx="2362">
                  <c:v>0.39317800000000003</c:v>
                </c:pt>
                <c:pt idx="2363">
                  <c:v>0.33693800000000002</c:v>
                </c:pt>
                <c:pt idx="2364">
                  <c:v>0.33693800000000002</c:v>
                </c:pt>
                <c:pt idx="2365">
                  <c:v>0.491392</c:v>
                </c:pt>
                <c:pt idx="2366">
                  <c:v>0.491392</c:v>
                </c:pt>
                <c:pt idx="2367">
                  <c:v>0.26777800000000002</c:v>
                </c:pt>
                <c:pt idx="2368">
                  <c:v>0.26777800000000002</c:v>
                </c:pt>
                <c:pt idx="2369">
                  <c:v>0.81938</c:v>
                </c:pt>
                <c:pt idx="2370">
                  <c:v>0.81938</c:v>
                </c:pt>
                <c:pt idx="2371">
                  <c:v>0.25499699999999997</c:v>
                </c:pt>
                <c:pt idx="2372">
                  <c:v>0.25499699999999997</c:v>
                </c:pt>
                <c:pt idx="2373">
                  <c:v>0.58970199999999995</c:v>
                </c:pt>
                <c:pt idx="2374">
                  <c:v>0.58970199999999995</c:v>
                </c:pt>
                <c:pt idx="2375">
                  <c:v>0.589229</c:v>
                </c:pt>
                <c:pt idx="2376">
                  <c:v>0.589229</c:v>
                </c:pt>
                <c:pt idx="2377">
                  <c:v>0.71157300000000001</c:v>
                </c:pt>
                <c:pt idx="2378">
                  <c:v>0.71157300000000001</c:v>
                </c:pt>
                <c:pt idx="2379">
                  <c:v>0.151257</c:v>
                </c:pt>
                <c:pt idx="2380">
                  <c:v>0.151257</c:v>
                </c:pt>
                <c:pt idx="2381">
                  <c:v>0.74965899999999996</c:v>
                </c:pt>
                <c:pt idx="2382">
                  <c:v>0.74965899999999996</c:v>
                </c:pt>
                <c:pt idx="2383">
                  <c:v>0.279752</c:v>
                </c:pt>
                <c:pt idx="2384">
                  <c:v>0.279752</c:v>
                </c:pt>
                <c:pt idx="2385">
                  <c:v>0.60992400000000002</c:v>
                </c:pt>
                <c:pt idx="2386">
                  <c:v>0.60992400000000002</c:v>
                </c:pt>
                <c:pt idx="2387">
                  <c:v>0.44492300000000001</c:v>
                </c:pt>
                <c:pt idx="2388">
                  <c:v>0.44492300000000001</c:v>
                </c:pt>
                <c:pt idx="2389">
                  <c:v>0.21716199999999999</c:v>
                </c:pt>
                <c:pt idx="2390">
                  <c:v>0.21716199999999999</c:v>
                </c:pt>
                <c:pt idx="2391">
                  <c:v>0.87256299999999998</c:v>
                </c:pt>
                <c:pt idx="2392">
                  <c:v>0.87256299999999998</c:v>
                </c:pt>
                <c:pt idx="2393">
                  <c:v>0.51188500000000003</c:v>
                </c:pt>
                <c:pt idx="2394">
                  <c:v>0.51188500000000003</c:v>
                </c:pt>
                <c:pt idx="2395">
                  <c:v>0.68539700000000003</c:v>
                </c:pt>
                <c:pt idx="2396">
                  <c:v>0.68539700000000003</c:v>
                </c:pt>
                <c:pt idx="2397">
                  <c:v>0.30322700000000002</c:v>
                </c:pt>
                <c:pt idx="2398">
                  <c:v>0.30322700000000002</c:v>
                </c:pt>
                <c:pt idx="2399">
                  <c:v>0.12532299999999999</c:v>
                </c:pt>
                <c:pt idx="2400">
                  <c:v>0.12532299999999999</c:v>
                </c:pt>
                <c:pt idx="2401">
                  <c:v>0.43390800000000002</c:v>
                </c:pt>
                <c:pt idx="2402">
                  <c:v>0.43390800000000002</c:v>
                </c:pt>
                <c:pt idx="2403">
                  <c:v>0.70245800000000003</c:v>
                </c:pt>
                <c:pt idx="2404">
                  <c:v>0.70245800000000003</c:v>
                </c:pt>
                <c:pt idx="2405">
                  <c:v>2.4846799999999999E-2</c:v>
                </c:pt>
                <c:pt idx="2406">
                  <c:v>2.4846799999999999E-2</c:v>
                </c:pt>
                <c:pt idx="2407">
                  <c:v>0.254355</c:v>
                </c:pt>
                <c:pt idx="2408">
                  <c:v>0.254355</c:v>
                </c:pt>
                <c:pt idx="2409">
                  <c:v>0.53240699999999996</c:v>
                </c:pt>
                <c:pt idx="2410">
                  <c:v>0.53240699999999996</c:v>
                </c:pt>
                <c:pt idx="2411">
                  <c:v>0.75575300000000001</c:v>
                </c:pt>
                <c:pt idx="2412">
                  <c:v>0.75575300000000001</c:v>
                </c:pt>
                <c:pt idx="2413">
                  <c:v>0.77189099999999999</c:v>
                </c:pt>
                <c:pt idx="2414">
                  <c:v>0.77189099999999999</c:v>
                </c:pt>
                <c:pt idx="2415">
                  <c:v>0.11183999999999999</c:v>
                </c:pt>
                <c:pt idx="2416">
                  <c:v>0.11183999999999999</c:v>
                </c:pt>
                <c:pt idx="2417">
                  <c:v>0.52464699999999997</c:v>
                </c:pt>
                <c:pt idx="2418">
                  <c:v>0.52464699999999997</c:v>
                </c:pt>
                <c:pt idx="2419">
                  <c:v>0.23191000000000001</c:v>
                </c:pt>
                <c:pt idx="2420">
                  <c:v>0.23191000000000001</c:v>
                </c:pt>
                <c:pt idx="2421">
                  <c:v>0.34618399999999999</c:v>
                </c:pt>
                <c:pt idx="2422">
                  <c:v>0.34618399999999999</c:v>
                </c:pt>
                <c:pt idx="2423">
                  <c:v>0.37736500000000001</c:v>
                </c:pt>
                <c:pt idx="2424">
                  <c:v>0.37736500000000001</c:v>
                </c:pt>
                <c:pt idx="2425">
                  <c:v>0.770007</c:v>
                </c:pt>
                <c:pt idx="2426">
                  <c:v>0.770007</c:v>
                </c:pt>
                <c:pt idx="2427">
                  <c:v>0.38487100000000002</c:v>
                </c:pt>
                <c:pt idx="2428">
                  <c:v>0.38487100000000002</c:v>
                </c:pt>
                <c:pt idx="2429">
                  <c:v>0.102682</c:v>
                </c:pt>
                <c:pt idx="2430">
                  <c:v>0.102682</c:v>
                </c:pt>
                <c:pt idx="2431">
                  <c:v>0.41465999999999997</c:v>
                </c:pt>
                <c:pt idx="2432">
                  <c:v>0.41465999999999997</c:v>
                </c:pt>
                <c:pt idx="2433">
                  <c:v>0.25723600000000002</c:v>
                </c:pt>
                <c:pt idx="2434">
                  <c:v>0.25723600000000002</c:v>
                </c:pt>
                <c:pt idx="2435">
                  <c:v>0.66539199999999998</c:v>
                </c:pt>
                <c:pt idx="2436">
                  <c:v>0.66539199999999998</c:v>
                </c:pt>
                <c:pt idx="2437">
                  <c:v>0.26496900000000001</c:v>
                </c:pt>
                <c:pt idx="2438">
                  <c:v>0.26496900000000001</c:v>
                </c:pt>
                <c:pt idx="2439">
                  <c:v>0.112802</c:v>
                </c:pt>
                <c:pt idx="2440">
                  <c:v>0.112802</c:v>
                </c:pt>
                <c:pt idx="2441">
                  <c:v>0.47559600000000002</c:v>
                </c:pt>
                <c:pt idx="2442">
                  <c:v>0.47559600000000002</c:v>
                </c:pt>
                <c:pt idx="2443">
                  <c:v>0.79101299999999997</c:v>
                </c:pt>
                <c:pt idx="2444">
                  <c:v>0.79101299999999997</c:v>
                </c:pt>
                <c:pt idx="2445">
                  <c:v>0.35278700000000002</c:v>
                </c:pt>
                <c:pt idx="2446">
                  <c:v>0.35278700000000002</c:v>
                </c:pt>
                <c:pt idx="2447">
                  <c:v>0.11530700000000001</c:v>
                </c:pt>
                <c:pt idx="2448">
                  <c:v>0.11530700000000001</c:v>
                </c:pt>
                <c:pt idx="2449">
                  <c:v>0.44715300000000002</c:v>
                </c:pt>
                <c:pt idx="2450">
                  <c:v>0.44715300000000002</c:v>
                </c:pt>
                <c:pt idx="2451">
                  <c:v>0.14479900000000001</c:v>
                </c:pt>
                <c:pt idx="2452">
                  <c:v>0.14479900000000001</c:v>
                </c:pt>
                <c:pt idx="2453">
                  <c:v>0.111861</c:v>
                </c:pt>
                <c:pt idx="2454">
                  <c:v>0.111861</c:v>
                </c:pt>
                <c:pt idx="2455">
                  <c:v>0.115632</c:v>
                </c:pt>
                <c:pt idx="2456">
                  <c:v>0.115632</c:v>
                </c:pt>
                <c:pt idx="2457">
                  <c:v>0.69174999999999998</c:v>
                </c:pt>
                <c:pt idx="2458">
                  <c:v>0.69174999999999998</c:v>
                </c:pt>
                <c:pt idx="2459">
                  <c:v>0.112307</c:v>
                </c:pt>
                <c:pt idx="2460">
                  <c:v>0.112307</c:v>
                </c:pt>
                <c:pt idx="2461">
                  <c:v>0.49370399999999998</c:v>
                </c:pt>
                <c:pt idx="2462">
                  <c:v>0.49370399999999998</c:v>
                </c:pt>
                <c:pt idx="2463">
                  <c:v>0.44246099999999999</c:v>
                </c:pt>
                <c:pt idx="2464">
                  <c:v>0.44246099999999999</c:v>
                </c:pt>
                <c:pt idx="2465">
                  <c:v>0.11848400000000001</c:v>
                </c:pt>
                <c:pt idx="2466">
                  <c:v>0.11848400000000001</c:v>
                </c:pt>
                <c:pt idx="2467">
                  <c:v>0.46978900000000001</c:v>
                </c:pt>
                <c:pt idx="2468">
                  <c:v>0.46978900000000001</c:v>
                </c:pt>
                <c:pt idx="2469">
                  <c:v>0.108367</c:v>
                </c:pt>
                <c:pt idx="2470">
                  <c:v>0.108367</c:v>
                </c:pt>
                <c:pt idx="2471">
                  <c:v>0.34132499999999999</c:v>
                </c:pt>
                <c:pt idx="2472">
                  <c:v>0.34132499999999999</c:v>
                </c:pt>
                <c:pt idx="2473">
                  <c:v>0.270069</c:v>
                </c:pt>
                <c:pt idx="2474">
                  <c:v>0.270069</c:v>
                </c:pt>
                <c:pt idx="2475">
                  <c:v>0.34969099999999997</c:v>
                </c:pt>
                <c:pt idx="2476">
                  <c:v>0.34969099999999997</c:v>
                </c:pt>
                <c:pt idx="2477">
                  <c:v>0.56734099999999998</c:v>
                </c:pt>
                <c:pt idx="2478">
                  <c:v>0.56734099999999998</c:v>
                </c:pt>
                <c:pt idx="2479">
                  <c:v>8.1533599999999998E-2</c:v>
                </c:pt>
                <c:pt idx="2480">
                  <c:v>8.1533599999999998E-2</c:v>
                </c:pt>
                <c:pt idx="2481">
                  <c:v>0.41916100000000001</c:v>
                </c:pt>
                <c:pt idx="2482">
                  <c:v>0.41916100000000001</c:v>
                </c:pt>
                <c:pt idx="2483">
                  <c:v>0.57415899999999997</c:v>
                </c:pt>
                <c:pt idx="2484">
                  <c:v>0.57415899999999997</c:v>
                </c:pt>
                <c:pt idx="2485">
                  <c:v>0.36498000000000003</c:v>
                </c:pt>
                <c:pt idx="2486">
                  <c:v>0.36498000000000003</c:v>
                </c:pt>
                <c:pt idx="2487">
                  <c:v>0.45168999999999998</c:v>
                </c:pt>
                <c:pt idx="2488">
                  <c:v>0.45168999999999998</c:v>
                </c:pt>
                <c:pt idx="2489">
                  <c:v>0.68890600000000002</c:v>
                </c:pt>
                <c:pt idx="2490">
                  <c:v>0.68890600000000002</c:v>
                </c:pt>
                <c:pt idx="2491">
                  <c:v>0.237567</c:v>
                </c:pt>
                <c:pt idx="2492">
                  <c:v>0.237567</c:v>
                </c:pt>
                <c:pt idx="2493">
                  <c:v>0.472024</c:v>
                </c:pt>
                <c:pt idx="2494">
                  <c:v>0.472024</c:v>
                </c:pt>
                <c:pt idx="2495">
                  <c:v>0.10425</c:v>
                </c:pt>
                <c:pt idx="2496">
                  <c:v>0.10425</c:v>
                </c:pt>
                <c:pt idx="2497">
                  <c:v>0.81176099999999995</c:v>
                </c:pt>
                <c:pt idx="2498">
                  <c:v>0.81176099999999995</c:v>
                </c:pt>
                <c:pt idx="2499">
                  <c:v>1.93043E-2</c:v>
                </c:pt>
                <c:pt idx="2500">
                  <c:v>1.93043E-2</c:v>
                </c:pt>
                <c:pt idx="2501">
                  <c:v>5.0116500000000001E-2</c:v>
                </c:pt>
                <c:pt idx="2502">
                  <c:v>5.0116500000000001E-2</c:v>
                </c:pt>
                <c:pt idx="2503">
                  <c:v>0.26827400000000001</c:v>
                </c:pt>
                <c:pt idx="2504">
                  <c:v>0.26827400000000001</c:v>
                </c:pt>
                <c:pt idx="2505">
                  <c:v>0.35285699999999998</c:v>
                </c:pt>
                <c:pt idx="2506">
                  <c:v>0.35285699999999998</c:v>
                </c:pt>
                <c:pt idx="2507">
                  <c:v>0.70063500000000001</c:v>
                </c:pt>
                <c:pt idx="2508">
                  <c:v>0.70063500000000001</c:v>
                </c:pt>
                <c:pt idx="2509">
                  <c:v>0.18446699999999999</c:v>
                </c:pt>
                <c:pt idx="2510">
                  <c:v>0.18446699999999999</c:v>
                </c:pt>
                <c:pt idx="2511">
                  <c:v>0.57545500000000005</c:v>
                </c:pt>
                <c:pt idx="2512">
                  <c:v>0.57545500000000005</c:v>
                </c:pt>
                <c:pt idx="2513">
                  <c:v>0.28117599999999998</c:v>
                </c:pt>
                <c:pt idx="2514">
                  <c:v>0.28117599999999998</c:v>
                </c:pt>
                <c:pt idx="2515">
                  <c:v>0.54673499999999997</c:v>
                </c:pt>
                <c:pt idx="2516">
                  <c:v>0.54673499999999997</c:v>
                </c:pt>
                <c:pt idx="2517">
                  <c:v>0.56442999999999999</c:v>
                </c:pt>
                <c:pt idx="2518">
                  <c:v>0.56442999999999999</c:v>
                </c:pt>
                <c:pt idx="2519">
                  <c:v>0.48051100000000002</c:v>
                </c:pt>
                <c:pt idx="2520">
                  <c:v>0.48051100000000002</c:v>
                </c:pt>
                <c:pt idx="2521">
                  <c:v>0.30534800000000001</c:v>
                </c:pt>
                <c:pt idx="2522">
                  <c:v>0.30534800000000001</c:v>
                </c:pt>
                <c:pt idx="2523">
                  <c:v>0.44656400000000002</c:v>
                </c:pt>
                <c:pt idx="2524">
                  <c:v>0.44656400000000002</c:v>
                </c:pt>
                <c:pt idx="2525">
                  <c:v>0.122378</c:v>
                </c:pt>
                <c:pt idx="2526">
                  <c:v>0.122378</c:v>
                </c:pt>
                <c:pt idx="2527">
                  <c:v>0.25144499999999997</c:v>
                </c:pt>
                <c:pt idx="2528">
                  <c:v>0.25144499999999997</c:v>
                </c:pt>
                <c:pt idx="2529">
                  <c:v>9.6668599999999993E-2</c:v>
                </c:pt>
                <c:pt idx="2530">
                  <c:v>9.6668599999999993E-2</c:v>
                </c:pt>
                <c:pt idx="2531">
                  <c:v>0.227158</c:v>
                </c:pt>
                <c:pt idx="2532">
                  <c:v>0.227158</c:v>
                </c:pt>
                <c:pt idx="2533">
                  <c:v>0.17060900000000001</c:v>
                </c:pt>
                <c:pt idx="2534">
                  <c:v>0.17060900000000001</c:v>
                </c:pt>
                <c:pt idx="2535">
                  <c:v>0.88765000000000005</c:v>
                </c:pt>
                <c:pt idx="2536">
                  <c:v>0.88765000000000005</c:v>
                </c:pt>
                <c:pt idx="2537">
                  <c:v>9.5906699999999998E-2</c:v>
                </c:pt>
                <c:pt idx="2538">
                  <c:v>9.5906699999999998E-2</c:v>
                </c:pt>
                <c:pt idx="2539">
                  <c:v>0.19226799999999999</c:v>
                </c:pt>
                <c:pt idx="2540">
                  <c:v>0.19226799999999999</c:v>
                </c:pt>
                <c:pt idx="2541">
                  <c:v>0.32994200000000001</c:v>
                </c:pt>
                <c:pt idx="2542">
                  <c:v>0.32994200000000001</c:v>
                </c:pt>
                <c:pt idx="2543">
                  <c:v>0.217061</c:v>
                </c:pt>
                <c:pt idx="2544">
                  <c:v>0.217061</c:v>
                </c:pt>
                <c:pt idx="2545">
                  <c:v>0.95193899999999998</c:v>
                </c:pt>
                <c:pt idx="2546">
                  <c:v>0.95193899999999998</c:v>
                </c:pt>
                <c:pt idx="2547">
                  <c:v>3.5065899999999997E-2</c:v>
                </c:pt>
                <c:pt idx="2548">
                  <c:v>3.5065899999999997E-2</c:v>
                </c:pt>
                <c:pt idx="2549">
                  <c:v>7.2255899999999998E-2</c:v>
                </c:pt>
                <c:pt idx="2550">
                  <c:v>7.2255899999999998E-2</c:v>
                </c:pt>
                <c:pt idx="2551">
                  <c:v>0.13997299999999999</c:v>
                </c:pt>
                <c:pt idx="2552">
                  <c:v>0.13997299999999999</c:v>
                </c:pt>
                <c:pt idx="2553">
                  <c:v>1.9793600000000001E-2</c:v>
                </c:pt>
                <c:pt idx="2554">
                  <c:v>1.9793600000000001E-2</c:v>
                </c:pt>
                <c:pt idx="2555">
                  <c:v>0.57688499999999998</c:v>
                </c:pt>
                <c:pt idx="2556">
                  <c:v>0.57688499999999998</c:v>
                </c:pt>
                <c:pt idx="2557">
                  <c:v>3.9873400000000003E-2</c:v>
                </c:pt>
                <c:pt idx="2558">
                  <c:v>3.9873400000000003E-2</c:v>
                </c:pt>
                <c:pt idx="2559">
                  <c:v>0.28748400000000002</c:v>
                </c:pt>
                <c:pt idx="2560">
                  <c:v>0.28748400000000002</c:v>
                </c:pt>
                <c:pt idx="2561">
                  <c:v>0.185083</c:v>
                </c:pt>
                <c:pt idx="2562">
                  <c:v>0.185083</c:v>
                </c:pt>
                <c:pt idx="2563">
                  <c:v>0.50333499999999998</c:v>
                </c:pt>
                <c:pt idx="2564">
                  <c:v>0.50333499999999998</c:v>
                </c:pt>
                <c:pt idx="2565">
                  <c:v>0.137817</c:v>
                </c:pt>
                <c:pt idx="2566">
                  <c:v>0.137817</c:v>
                </c:pt>
                <c:pt idx="2567">
                  <c:v>0.36341099999999998</c:v>
                </c:pt>
                <c:pt idx="2568">
                  <c:v>0.36341099999999998</c:v>
                </c:pt>
                <c:pt idx="2569">
                  <c:v>0.28942400000000001</c:v>
                </c:pt>
                <c:pt idx="2570">
                  <c:v>0.28942400000000001</c:v>
                </c:pt>
                <c:pt idx="2571">
                  <c:v>0.356105</c:v>
                </c:pt>
                <c:pt idx="2572">
                  <c:v>0.356105</c:v>
                </c:pt>
                <c:pt idx="2573">
                  <c:v>5.4500100000000003E-2</c:v>
                </c:pt>
                <c:pt idx="2574">
                  <c:v>5.4500100000000003E-2</c:v>
                </c:pt>
                <c:pt idx="2575">
                  <c:v>0.19603899999999999</c:v>
                </c:pt>
                <c:pt idx="2576">
                  <c:v>0.19603899999999999</c:v>
                </c:pt>
                <c:pt idx="2577">
                  <c:v>0.214948</c:v>
                </c:pt>
                <c:pt idx="2578">
                  <c:v>0.214948</c:v>
                </c:pt>
                <c:pt idx="2579">
                  <c:v>7.0336099999999999E-2</c:v>
                </c:pt>
                <c:pt idx="2580">
                  <c:v>7.0336099999999999E-2</c:v>
                </c:pt>
                <c:pt idx="2581">
                  <c:v>0.50453099999999995</c:v>
                </c:pt>
                <c:pt idx="2582">
                  <c:v>0.50453099999999995</c:v>
                </c:pt>
                <c:pt idx="2583">
                  <c:v>0.30547400000000002</c:v>
                </c:pt>
                <c:pt idx="2584">
                  <c:v>0.30547400000000002</c:v>
                </c:pt>
                <c:pt idx="2585">
                  <c:v>3.0278900000000001E-2</c:v>
                </c:pt>
                <c:pt idx="2586">
                  <c:v>3.0278900000000001E-2</c:v>
                </c:pt>
                <c:pt idx="2587">
                  <c:v>0.25289699999999998</c:v>
                </c:pt>
                <c:pt idx="2588">
                  <c:v>0.25289699999999998</c:v>
                </c:pt>
                <c:pt idx="2589">
                  <c:v>0.27097900000000003</c:v>
                </c:pt>
                <c:pt idx="2590">
                  <c:v>0.27097900000000003</c:v>
                </c:pt>
                <c:pt idx="2591">
                  <c:v>0.75683699999999998</c:v>
                </c:pt>
                <c:pt idx="2592">
                  <c:v>0.75683699999999998</c:v>
                </c:pt>
                <c:pt idx="2593">
                  <c:v>0.259127</c:v>
                </c:pt>
                <c:pt idx="2594">
                  <c:v>0.259127</c:v>
                </c:pt>
                <c:pt idx="2595">
                  <c:v>0.386824</c:v>
                </c:pt>
                <c:pt idx="2596">
                  <c:v>0.386824</c:v>
                </c:pt>
                <c:pt idx="2597">
                  <c:v>0.372554</c:v>
                </c:pt>
                <c:pt idx="2598">
                  <c:v>0.372554</c:v>
                </c:pt>
                <c:pt idx="2599">
                  <c:v>0.55065500000000001</c:v>
                </c:pt>
                <c:pt idx="2600">
                  <c:v>0.55065500000000001</c:v>
                </c:pt>
                <c:pt idx="2601">
                  <c:v>5.7497899999999998E-2</c:v>
                </c:pt>
                <c:pt idx="2602">
                  <c:v>5.7497899999999998E-2</c:v>
                </c:pt>
                <c:pt idx="2603">
                  <c:v>0.88934400000000002</c:v>
                </c:pt>
                <c:pt idx="2604">
                  <c:v>0.88934400000000002</c:v>
                </c:pt>
                <c:pt idx="2605">
                  <c:v>0.123266</c:v>
                </c:pt>
                <c:pt idx="2606">
                  <c:v>0.123266</c:v>
                </c:pt>
                <c:pt idx="2607">
                  <c:v>9.2920199999999994E-2</c:v>
                </c:pt>
                <c:pt idx="2608">
                  <c:v>9.2920199999999994E-2</c:v>
                </c:pt>
                <c:pt idx="2609">
                  <c:v>0.60436699999999999</c:v>
                </c:pt>
                <c:pt idx="2610">
                  <c:v>0.60436699999999999</c:v>
                </c:pt>
                <c:pt idx="2611">
                  <c:v>0.161161</c:v>
                </c:pt>
                <c:pt idx="2612">
                  <c:v>0.161161</c:v>
                </c:pt>
                <c:pt idx="2613">
                  <c:v>0.42127999999999999</c:v>
                </c:pt>
                <c:pt idx="2614">
                  <c:v>0.42127999999999999</c:v>
                </c:pt>
                <c:pt idx="2615">
                  <c:v>0.257442</c:v>
                </c:pt>
                <c:pt idx="2616">
                  <c:v>0.257442</c:v>
                </c:pt>
                <c:pt idx="2617">
                  <c:v>0.22145500000000001</c:v>
                </c:pt>
                <c:pt idx="2618">
                  <c:v>0.22145500000000001</c:v>
                </c:pt>
                <c:pt idx="2619">
                  <c:v>0.350217</c:v>
                </c:pt>
                <c:pt idx="2620">
                  <c:v>0.350217</c:v>
                </c:pt>
                <c:pt idx="2621">
                  <c:v>0.38338499999999998</c:v>
                </c:pt>
                <c:pt idx="2622">
                  <c:v>0.38338499999999998</c:v>
                </c:pt>
                <c:pt idx="2623">
                  <c:v>0.51408100000000001</c:v>
                </c:pt>
                <c:pt idx="2624">
                  <c:v>0.51408100000000001</c:v>
                </c:pt>
                <c:pt idx="2625">
                  <c:v>0.56290700000000005</c:v>
                </c:pt>
                <c:pt idx="2626">
                  <c:v>0.56290700000000005</c:v>
                </c:pt>
                <c:pt idx="2627">
                  <c:v>0.41899900000000001</c:v>
                </c:pt>
                <c:pt idx="2628">
                  <c:v>0.41899900000000001</c:v>
                </c:pt>
                <c:pt idx="2629">
                  <c:v>0.334538</c:v>
                </c:pt>
                <c:pt idx="2630">
                  <c:v>0.334538</c:v>
                </c:pt>
                <c:pt idx="2631">
                  <c:v>0.27342699999999998</c:v>
                </c:pt>
                <c:pt idx="2632">
                  <c:v>0.27342699999999998</c:v>
                </c:pt>
                <c:pt idx="2633">
                  <c:v>0.55096800000000001</c:v>
                </c:pt>
                <c:pt idx="2634">
                  <c:v>0.55096800000000001</c:v>
                </c:pt>
                <c:pt idx="2635">
                  <c:v>0.31584499999999999</c:v>
                </c:pt>
                <c:pt idx="2636">
                  <c:v>0.31584499999999999</c:v>
                </c:pt>
                <c:pt idx="2637">
                  <c:v>8.0394300000000002E-2</c:v>
                </c:pt>
                <c:pt idx="2638">
                  <c:v>8.0394300000000002E-2</c:v>
                </c:pt>
                <c:pt idx="2639">
                  <c:v>0.159471</c:v>
                </c:pt>
                <c:pt idx="2640">
                  <c:v>0.159471</c:v>
                </c:pt>
                <c:pt idx="2641">
                  <c:v>0.33748499999999998</c:v>
                </c:pt>
                <c:pt idx="2642">
                  <c:v>0.33748499999999998</c:v>
                </c:pt>
                <c:pt idx="2643">
                  <c:v>4.52889E-2</c:v>
                </c:pt>
                <c:pt idx="2644">
                  <c:v>4.52889E-2</c:v>
                </c:pt>
                <c:pt idx="2645">
                  <c:v>6.3180200000000006E-2</c:v>
                </c:pt>
                <c:pt idx="2646">
                  <c:v>6.3180200000000006E-2</c:v>
                </c:pt>
                <c:pt idx="2647">
                  <c:v>4.9365600000000003E-2</c:v>
                </c:pt>
                <c:pt idx="2648">
                  <c:v>4.9365600000000003E-2</c:v>
                </c:pt>
                <c:pt idx="2649">
                  <c:v>0.103502</c:v>
                </c:pt>
                <c:pt idx="2650">
                  <c:v>0.103502</c:v>
                </c:pt>
                <c:pt idx="2651">
                  <c:v>0.58172299999999999</c:v>
                </c:pt>
                <c:pt idx="2652">
                  <c:v>0.58172299999999999</c:v>
                </c:pt>
                <c:pt idx="2653">
                  <c:v>0.44090000000000001</c:v>
                </c:pt>
                <c:pt idx="2654">
                  <c:v>0.44090000000000001</c:v>
                </c:pt>
                <c:pt idx="2655">
                  <c:v>0.58962400000000004</c:v>
                </c:pt>
                <c:pt idx="2656">
                  <c:v>0.58962400000000004</c:v>
                </c:pt>
                <c:pt idx="2657">
                  <c:v>0.414937</c:v>
                </c:pt>
                <c:pt idx="2658">
                  <c:v>0.414937</c:v>
                </c:pt>
                <c:pt idx="2659">
                  <c:v>6.2211900000000001E-2</c:v>
                </c:pt>
                <c:pt idx="2660">
                  <c:v>6.2211900000000001E-2</c:v>
                </c:pt>
                <c:pt idx="2661">
                  <c:v>0.41107900000000003</c:v>
                </c:pt>
                <c:pt idx="2662">
                  <c:v>0.41107900000000003</c:v>
                </c:pt>
                <c:pt idx="2663">
                  <c:v>0.42042600000000002</c:v>
                </c:pt>
                <c:pt idx="2664">
                  <c:v>0.42042600000000002</c:v>
                </c:pt>
                <c:pt idx="2665">
                  <c:v>0.162022</c:v>
                </c:pt>
                <c:pt idx="2666">
                  <c:v>0.162022</c:v>
                </c:pt>
                <c:pt idx="2667">
                  <c:v>0.157693</c:v>
                </c:pt>
                <c:pt idx="2668">
                  <c:v>0.157693</c:v>
                </c:pt>
                <c:pt idx="2669">
                  <c:v>0.10301200000000001</c:v>
                </c:pt>
                <c:pt idx="2670">
                  <c:v>0.10301200000000001</c:v>
                </c:pt>
                <c:pt idx="2671">
                  <c:v>3.82493E-2</c:v>
                </c:pt>
                <c:pt idx="2672">
                  <c:v>3.82493E-2</c:v>
                </c:pt>
                <c:pt idx="2673">
                  <c:v>4.1900300000000001E-2</c:v>
                </c:pt>
                <c:pt idx="2674">
                  <c:v>4.1900300000000001E-2</c:v>
                </c:pt>
                <c:pt idx="2675">
                  <c:v>0.108907</c:v>
                </c:pt>
                <c:pt idx="2676">
                  <c:v>0.108907</c:v>
                </c:pt>
                <c:pt idx="2677">
                  <c:v>0.18975600000000001</c:v>
                </c:pt>
                <c:pt idx="2678">
                  <c:v>0.18975600000000001</c:v>
                </c:pt>
                <c:pt idx="2679">
                  <c:v>0.30906</c:v>
                </c:pt>
                <c:pt idx="2680">
                  <c:v>0.30906</c:v>
                </c:pt>
                <c:pt idx="2681">
                  <c:v>0.25289400000000001</c:v>
                </c:pt>
                <c:pt idx="2682">
                  <c:v>0.25289400000000001</c:v>
                </c:pt>
                <c:pt idx="2683">
                  <c:v>0.15068400000000001</c:v>
                </c:pt>
                <c:pt idx="2684">
                  <c:v>0.15068400000000001</c:v>
                </c:pt>
                <c:pt idx="2685">
                  <c:v>0.33688200000000001</c:v>
                </c:pt>
                <c:pt idx="2686">
                  <c:v>0.33688200000000001</c:v>
                </c:pt>
                <c:pt idx="2687">
                  <c:v>0.21357200000000001</c:v>
                </c:pt>
                <c:pt idx="2688">
                  <c:v>0.21357200000000001</c:v>
                </c:pt>
                <c:pt idx="2689">
                  <c:v>0.74192499999999995</c:v>
                </c:pt>
                <c:pt idx="2690">
                  <c:v>0.74192499999999995</c:v>
                </c:pt>
                <c:pt idx="2691">
                  <c:v>0.76863000000000004</c:v>
                </c:pt>
                <c:pt idx="2692">
                  <c:v>0.76863000000000004</c:v>
                </c:pt>
                <c:pt idx="2693">
                  <c:v>0.81296199999999996</c:v>
                </c:pt>
                <c:pt idx="2694">
                  <c:v>0.81296199999999996</c:v>
                </c:pt>
                <c:pt idx="2695">
                  <c:v>0.47392000000000001</c:v>
                </c:pt>
                <c:pt idx="2696">
                  <c:v>0.47392000000000001</c:v>
                </c:pt>
                <c:pt idx="2697">
                  <c:v>0.55655600000000005</c:v>
                </c:pt>
                <c:pt idx="2698">
                  <c:v>0.55655600000000005</c:v>
                </c:pt>
                <c:pt idx="2699">
                  <c:v>0.298711</c:v>
                </c:pt>
                <c:pt idx="2700">
                  <c:v>0.298711</c:v>
                </c:pt>
                <c:pt idx="2701">
                  <c:v>0.44780599999999998</c:v>
                </c:pt>
                <c:pt idx="2702">
                  <c:v>0.44780599999999998</c:v>
                </c:pt>
                <c:pt idx="2703">
                  <c:v>0.62129900000000005</c:v>
                </c:pt>
                <c:pt idx="2704">
                  <c:v>0.62129900000000005</c:v>
                </c:pt>
                <c:pt idx="2705">
                  <c:v>0.46882699999999999</c:v>
                </c:pt>
                <c:pt idx="2706">
                  <c:v>0.46882699999999999</c:v>
                </c:pt>
                <c:pt idx="2707">
                  <c:v>0.48228500000000002</c:v>
                </c:pt>
                <c:pt idx="2708">
                  <c:v>0.48228500000000002</c:v>
                </c:pt>
                <c:pt idx="2709">
                  <c:v>0.17422000000000001</c:v>
                </c:pt>
                <c:pt idx="2710">
                  <c:v>0.17422000000000001</c:v>
                </c:pt>
                <c:pt idx="2711">
                  <c:v>6.0169100000000003E-2</c:v>
                </c:pt>
                <c:pt idx="2712">
                  <c:v>6.0169100000000003E-2</c:v>
                </c:pt>
                <c:pt idx="2713">
                  <c:v>9.0352100000000001E-3</c:v>
                </c:pt>
                <c:pt idx="2714">
                  <c:v>9.0352100000000001E-3</c:v>
                </c:pt>
                <c:pt idx="2715">
                  <c:v>0.161935</c:v>
                </c:pt>
                <c:pt idx="2716">
                  <c:v>0.161935</c:v>
                </c:pt>
                <c:pt idx="2717">
                  <c:v>4.3006299999999997E-2</c:v>
                </c:pt>
                <c:pt idx="2718">
                  <c:v>4.3006299999999997E-2</c:v>
                </c:pt>
                <c:pt idx="2719">
                  <c:v>0.64353400000000005</c:v>
                </c:pt>
                <c:pt idx="2720">
                  <c:v>0.64353400000000005</c:v>
                </c:pt>
                <c:pt idx="2721">
                  <c:v>2.8420600000000001E-2</c:v>
                </c:pt>
                <c:pt idx="2722">
                  <c:v>2.8420600000000001E-2</c:v>
                </c:pt>
                <c:pt idx="2723">
                  <c:v>0.57289100000000004</c:v>
                </c:pt>
                <c:pt idx="2724">
                  <c:v>0.57289100000000004</c:v>
                </c:pt>
                <c:pt idx="2725">
                  <c:v>4.1729700000000002E-2</c:v>
                </c:pt>
                <c:pt idx="2726">
                  <c:v>4.1729700000000002E-2</c:v>
                </c:pt>
                <c:pt idx="2727">
                  <c:v>0.64508699999999997</c:v>
                </c:pt>
                <c:pt idx="2728">
                  <c:v>0.64508699999999997</c:v>
                </c:pt>
                <c:pt idx="2729">
                  <c:v>0.81148500000000001</c:v>
                </c:pt>
                <c:pt idx="2730">
                  <c:v>0.81148500000000001</c:v>
                </c:pt>
                <c:pt idx="2731">
                  <c:v>0.75648000000000004</c:v>
                </c:pt>
                <c:pt idx="2732">
                  <c:v>0.75648000000000004</c:v>
                </c:pt>
                <c:pt idx="2733">
                  <c:v>0.30547400000000002</c:v>
                </c:pt>
                <c:pt idx="2734">
                  <c:v>0.30547400000000002</c:v>
                </c:pt>
                <c:pt idx="2735">
                  <c:v>0.29768</c:v>
                </c:pt>
                <c:pt idx="2736">
                  <c:v>0.29768</c:v>
                </c:pt>
                <c:pt idx="2737">
                  <c:v>0.25289699999999998</c:v>
                </c:pt>
                <c:pt idx="2738">
                  <c:v>0.25289699999999998</c:v>
                </c:pt>
                <c:pt idx="2739">
                  <c:v>0.25964500000000001</c:v>
                </c:pt>
                <c:pt idx="2740">
                  <c:v>0.25964500000000001</c:v>
                </c:pt>
                <c:pt idx="2741">
                  <c:v>0.512459</c:v>
                </c:pt>
                <c:pt idx="2742">
                  <c:v>0.512459</c:v>
                </c:pt>
                <c:pt idx="2743">
                  <c:v>1.0031999999999999E-2</c:v>
                </c:pt>
                <c:pt idx="2744">
                  <c:v>1.0031999999999999E-2</c:v>
                </c:pt>
                <c:pt idx="2745">
                  <c:v>9.8780999999999994E-2</c:v>
                </c:pt>
                <c:pt idx="2746">
                  <c:v>9.8780999999999994E-2</c:v>
                </c:pt>
                <c:pt idx="2747">
                  <c:v>4.5468399999999999E-2</c:v>
                </c:pt>
                <c:pt idx="2748">
                  <c:v>4.5468399999999999E-2</c:v>
                </c:pt>
                <c:pt idx="2749">
                  <c:v>0.35477300000000001</c:v>
                </c:pt>
                <c:pt idx="2750">
                  <c:v>0.35477300000000001</c:v>
                </c:pt>
                <c:pt idx="2751">
                  <c:v>0.12671499999999999</c:v>
                </c:pt>
                <c:pt idx="2752">
                  <c:v>0.12671499999999999</c:v>
                </c:pt>
                <c:pt idx="2753">
                  <c:v>0.67911100000000002</c:v>
                </c:pt>
                <c:pt idx="2754">
                  <c:v>0.67911100000000002</c:v>
                </c:pt>
                <c:pt idx="2755">
                  <c:v>1.54241E-2</c:v>
                </c:pt>
                <c:pt idx="2756">
                  <c:v>1.54241E-2</c:v>
                </c:pt>
                <c:pt idx="2757">
                  <c:v>4.0581399999999997E-2</c:v>
                </c:pt>
                <c:pt idx="2758">
                  <c:v>4.0581399999999997E-2</c:v>
                </c:pt>
                <c:pt idx="2759">
                  <c:v>0.21163499999999999</c:v>
                </c:pt>
                <c:pt idx="2760">
                  <c:v>0.21163499999999999</c:v>
                </c:pt>
                <c:pt idx="2761">
                  <c:v>4.94625E-2</c:v>
                </c:pt>
                <c:pt idx="2762">
                  <c:v>4.94625E-2</c:v>
                </c:pt>
                <c:pt idx="2763">
                  <c:v>0.70136299999999996</c:v>
                </c:pt>
                <c:pt idx="2764">
                  <c:v>0.70136299999999996</c:v>
                </c:pt>
                <c:pt idx="2765">
                  <c:v>8.7787100000000007E-2</c:v>
                </c:pt>
                <c:pt idx="2766">
                  <c:v>8.7787100000000007E-2</c:v>
                </c:pt>
                <c:pt idx="2767">
                  <c:v>0.46666999999999997</c:v>
                </c:pt>
                <c:pt idx="2768">
                  <c:v>0.46666999999999997</c:v>
                </c:pt>
                <c:pt idx="2769">
                  <c:v>0.208811</c:v>
                </c:pt>
                <c:pt idx="2770">
                  <c:v>0.208811</c:v>
                </c:pt>
                <c:pt idx="2771">
                  <c:v>0.112645</c:v>
                </c:pt>
                <c:pt idx="2772">
                  <c:v>0.112645</c:v>
                </c:pt>
                <c:pt idx="2773">
                  <c:v>8.6095199999999997E-2</c:v>
                </c:pt>
                <c:pt idx="2774">
                  <c:v>8.6095199999999997E-2</c:v>
                </c:pt>
                <c:pt idx="2775">
                  <c:v>0.129881</c:v>
                </c:pt>
                <c:pt idx="2776">
                  <c:v>0.129881</c:v>
                </c:pt>
                <c:pt idx="2777">
                  <c:v>0.14285400000000001</c:v>
                </c:pt>
                <c:pt idx="2778">
                  <c:v>0.14285400000000001</c:v>
                </c:pt>
                <c:pt idx="2779">
                  <c:v>0.64646599999999999</c:v>
                </c:pt>
                <c:pt idx="2780">
                  <c:v>0.64646599999999999</c:v>
                </c:pt>
                <c:pt idx="2781">
                  <c:v>0.33729100000000001</c:v>
                </c:pt>
                <c:pt idx="2782">
                  <c:v>0.33729100000000001</c:v>
                </c:pt>
                <c:pt idx="2783">
                  <c:v>0.42218600000000001</c:v>
                </c:pt>
                <c:pt idx="2784">
                  <c:v>0.42218600000000001</c:v>
                </c:pt>
                <c:pt idx="2785">
                  <c:v>9.0932200000000005E-2</c:v>
                </c:pt>
                <c:pt idx="2786">
                  <c:v>9.0932200000000005E-2</c:v>
                </c:pt>
                <c:pt idx="2787">
                  <c:v>0.46212399999999998</c:v>
                </c:pt>
                <c:pt idx="2788">
                  <c:v>0.46212399999999998</c:v>
                </c:pt>
                <c:pt idx="2789">
                  <c:v>0.19827900000000001</c:v>
                </c:pt>
                <c:pt idx="2790">
                  <c:v>0.19827900000000001</c:v>
                </c:pt>
                <c:pt idx="2791">
                  <c:v>0.29411399999999999</c:v>
                </c:pt>
                <c:pt idx="2792">
                  <c:v>0.29411399999999999</c:v>
                </c:pt>
                <c:pt idx="2793">
                  <c:v>4.3074000000000001E-2</c:v>
                </c:pt>
                <c:pt idx="2794">
                  <c:v>4.3074000000000001E-2</c:v>
                </c:pt>
                <c:pt idx="2795">
                  <c:v>0.36518400000000001</c:v>
                </c:pt>
                <c:pt idx="2796">
                  <c:v>0.36518400000000001</c:v>
                </c:pt>
                <c:pt idx="2797">
                  <c:v>0.27139000000000002</c:v>
                </c:pt>
                <c:pt idx="2798">
                  <c:v>0.27139000000000002</c:v>
                </c:pt>
                <c:pt idx="2799">
                  <c:v>0.30307099999999998</c:v>
                </c:pt>
                <c:pt idx="2800">
                  <c:v>0.30307099999999998</c:v>
                </c:pt>
                <c:pt idx="2801">
                  <c:v>0.149978</c:v>
                </c:pt>
                <c:pt idx="2802">
                  <c:v>0.149978</c:v>
                </c:pt>
                <c:pt idx="2803">
                  <c:v>0.30802200000000002</c:v>
                </c:pt>
                <c:pt idx="2804">
                  <c:v>0.30802200000000002</c:v>
                </c:pt>
                <c:pt idx="2805">
                  <c:v>0.31048100000000001</c:v>
                </c:pt>
                <c:pt idx="2806">
                  <c:v>0.31048100000000001</c:v>
                </c:pt>
                <c:pt idx="2807">
                  <c:v>3.6051899999999998E-2</c:v>
                </c:pt>
                <c:pt idx="2808">
                  <c:v>3.6051899999999998E-2</c:v>
                </c:pt>
                <c:pt idx="2809">
                  <c:v>4.9008000000000003E-2</c:v>
                </c:pt>
                <c:pt idx="2810">
                  <c:v>4.9008000000000003E-2</c:v>
                </c:pt>
                <c:pt idx="2811">
                  <c:v>0.163522</c:v>
                </c:pt>
                <c:pt idx="2812">
                  <c:v>0.163522</c:v>
                </c:pt>
                <c:pt idx="2813">
                  <c:v>3.3933400000000002E-2</c:v>
                </c:pt>
                <c:pt idx="2814">
                  <c:v>3.3933400000000002E-2</c:v>
                </c:pt>
                <c:pt idx="2815">
                  <c:v>0.43223899999999998</c:v>
                </c:pt>
                <c:pt idx="2816">
                  <c:v>0.43223899999999998</c:v>
                </c:pt>
                <c:pt idx="2817">
                  <c:v>8.63506E-2</c:v>
                </c:pt>
                <c:pt idx="2818">
                  <c:v>8.63506E-2</c:v>
                </c:pt>
                <c:pt idx="2819">
                  <c:v>0.63280800000000004</c:v>
                </c:pt>
                <c:pt idx="2820">
                  <c:v>0.63280800000000004</c:v>
                </c:pt>
                <c:pt idx="2821">
                  <c:v>0.40689599999999998</c:v>
                </c:pt>
                <c:pt idx="2822">
                  <c:v>0.40689599999999998</c:v>
                </c:pt>
                <c:pt idx="2823">
                  <c:v>0.23211899999999999</c:v>
                </c:pt>
                <c:pt idx="2824">
                  <c:v>0.23211899999999999</c:v>
                </c:pt>
                <c:pt idx="2825">
                  <c:v>0.498728</c:v>
                </c:pt>
                <c:pt idx="2826">
                  <c:v>0.498728</c:v>
                </c:pt>
                <c:pt idx="2827">
                  <c:v>0.62030600000000002</c:v>
                </c:pt>
                <c:pt idx="2828">
                  <c:v>0.62030600000000002</c:v>
                </c:pt>
                <c:pt idx="2829">
                  <c:v>0.50443899999999997</c:v>
                </c:pt>
                <c:pt idx="2830">
                  <c:v>0.50443899999999997</c:v>
                </c:pt>
                <c:pt idx="2831">
                  <c:v>0.465086</c:v>
                </c:pt>
                <c:pt idx="2832">
                  <c:v>0.465086</c:v>
                </c:pt>
                <c:pt idx="2833">
                  <c:v>0.98121899999999995</c:v>
                </c:pt>
                <c:pt idx="2834">
                  <c:v>0.98121899999999995</c:v>
                </c:pt>
                <c:pt idx="2835">
                  <c:v>3.3344699999999998E-2</c:v>
                </c:pt>
                <c:pt idx="2836">
                  <c:v>3.3344699999999998E-2</c:v>
                </c:pt>
                <c:pt idx="2837">
                  <c:v>0.103646</c:v>
                </c:pt>
                <c:pt idx="2838">
                  <c:v>0.103646</c:v>
                </c:pt>
                <c:pt idx="2839">
                  <c:v>0.14035600000000001</c:v>
                </c:pt>
                <c:pt idx="2840">
                  <c:v>0.14035600000000001</c:v>
                </c:pt>
                <c:pt idx="2841">
                  <c:v>0.68587100000000001</c:v>
                </c:pt>
                <c:pt idx="2842">
                  <c:v>0.68587100000000001</c:v>
                </c:pt>
                <c:pt idx="2843">
                  <c:v>0.50204199999999999</c:v>
                </c:pt>
                <c:pt idx="2844">
                  <c:v>0.50204199999999999</c:v>
                </c:pt>
                <c:pt idx="2845">
                  <c:v>0.52105800000000002</c:v>
                </c:pt>
                <c:pt idx="2846">
                  <c:v>0.52105800000000002</c:v>
                </c:pt>
                <c:pt idx="2847">
                  <c:v>0.22784499999999999</c:v>
                </c:pt>
                <c:pt idx="2848">
                  <c:v>0.22784499999999999</c:v>
                </c:pt>
                <c:pt idx="2849">
                  <c:v>0.49329499999999998</c:v>
                </c:pt>
                <c:pt idx="2850">
                  <c:v>0.49329499999999998</c:v>
                </c:pt>
                <c:pt idx="2851">
                  <c:v>0.139511</c:v>
                </c:pt>
                <c:pt idx="2852">
                  <c:v>0.139511</c:v>
                </c:pt>
                <c:pt idx="2853">
                  <c:v>0.52544500000000005</c:v>
                </c:pt>
                <c:pt idx="2854">
                  <c:v>0.52544500000000005</c:v>
                </c:pt>
                <c:pt idx="2855">
                  <c:v>0.25395099999999998</c:v>
                </c:pt>
                <c:pt idx="2856">
                  <c:v>0.25395099999999998</c:v>
                </c:pt>
                <c:pt idx="2857">
                  <c:v>0.81318100000000004</c:v>
                </c:pt>
                <c:pt idx="2858">
                  <c:v>0.81318100000000004</c:v>
                </c:pt>
                <c:pt idx="2859">
                  <c:v>6.6768599999999997E-2</c:v>
                </c:pt>
                <c:pt idx="2860">
                  <c:v>6.6768599999999997E-2</c:v>
                </c:pt>
                <c:pt idx="2861">
                  <c:v>0.46233000000000002</c:v>
                </c:pt>
                <c:pt idx="2862">
                  <c:v>0.46233000000000002</c:v>
                </c:pt>
                <c:pt idx="2863">
                  <c:v>9.7576300000000005E-2</c:v>
                </c:pt>
                <c:pt idx="2864">
                  <c:v>9.7576300000000005E-2</c:v>
                </c:pt>
                <c:pt idx="2865">
                  <c:v>8.2039699999999993E-2</c:v>
                </c:pt>
                <c:pt idx="2866">
                  <c:v>8.2039699999999993E-2</c:v>
                </c:pt>
                <c:pt idx="2867">
                  <c:v>0.19838500000000001</c:v>
                </c:pt>
                <c:pt idx="2868">
                  <c:v>0.19838500000000001</c:v>
                </c:pt>
                <c:pt idx="2869">
                  <c:v>3.1118900000000001E-2</c:v>
                </c:pt>
                <c:pt idx="2870">
                  <c:v>3.1118900000000001E-2</c:v>
                </c:pt>
                <c:pt idx="2871">
                  <c:v>0.29467900000000002</c:v>
                </c:pt>
                <c:pt idx="2872">
                  <c:v>0.29467900000000002</c:v>
                </c:pt>
                <c:pt idx="2873">
                  <c:v>0.273225</c:v>
                </c:pt>
                <c:pt idx="2874">
                  <c:v>0.273225</c:v>
                </c:pt>
                <c:pt idx="2875">
                  <c:v>6.0687999999999999E-2</c:v>
                </c:pt>
                <c:pt idx="2876">
                  <c:v>6.0687999999999999E-2</c:v>
                </c:pt>
                <c:pt idx="2877">
                  <c:v>0.47872599999999998</c:v>
                </c:pt>
                <c:pt idx="2878">
                  <c:v>0.47872599999999998</c:v>
                </c:pt>
                <c:pt idx="2879">
                  <c:v>2.1523500000000001E-2</c:v>
                </c:pt>
                <c:pt idx="2880">
                  <c:v>2.1523500000000001E-2</c:v>
                </c:pt>
                <c:pt idx="2881">
                  <c:v>0.429539</c:v>
                </c:pt>
                <c:pt idx="2882">
                  <c:v>0.429539</c:v>
                </c:pt>
                <c:pt idx="2883">
                  <c:v>0.14518800000000001</c:v>
                </c:pt>
                <c:pt idx="2884">
                  <c:v>0.14518800000000001</c:v>
                </c:pt>
                <c:pt idx="2885">
                  <c:v>0.193938</c:v>
                </c:pt>
                <c:pt idx="2886">
                  <c:v>0.193938</c:v>
                </c:pt>
                <c:pt idx="2887">
                  <c:v>4.0822200000000003E-2</c:v>
                </c:pt>
                <c:pt idx="2888">
                  <c:v>4.0822200000000003E-2</c:v>
                </c:pt>
                <c:pt idx="2889">
                  <c:v>2.2887600000000001E-2</c:v>
                </c:pt>
                <c:pt idx="2890">
                  <c:v>2.2887600000000001E-2</c:v>
                </c:pt>
                <c:pt idx="2891">
                  <c:v>0.38147300000000001</c:v>
                </c:pt>
                <c:pt idx="2892">
                  <c:v>0.38147300000000001</c:v>
                </c:pt>
                <c:pt idx="2893">
                  <c:v>0.85294700000000001</c:v>
                </c:pt>
                <c:pt idx="2894">
                  <c:v>0.85294700000000001</c:v>
                </c:pt>
                <c:pt idx="2895">
                  <c:v>1.9549E-2</c:v>
                </c:pt>
                <c:pt idx="2896">
                  <c:v>1.9549E-2</c:v>
                </c:pt>
                <c:pt idx="2897">
                  <c:v>0.19939000000000001</c:v>
                </c:pt>
                <c:pt idx="2898">
                  <c:v>0.19939000000000001</c:v>
                </c:pt>
                <c:pt idx="2899">
                  <c:v>0.106989</c:v>
                </c:pt>
                <c:pt idx="2900">
                  <c:v>0.106989</c:v>
                </c:pt>
                <c:pt idx="2901">
                  <c:v>0.49732900000000002</c:v>
                </c:pt>
                <c:pt idx="2902">
                  <c:v>0.49732900000000002</c:v>
                </c:pt>
                <c:pt idx="2903">
                  <c:v>4.0653399999999999E-2</c:v>
                </c:pt>
                <c:pt idx="2904">
                  <c:v>4.0653399999999999E-2</c:v>
                </c:pt>
                <c:pt idx="2905">
                  <c:v>0.26508300000000001</c:v>
                </c:pt>
                <c:pt idx="2906">
                  <c:v>0.26508300000000001</c:v>
                </c:pt>
                <c:pt idx="2907">
                  <c:v>0.36470599999999997</c:v>
                </c:pt>
                <c:pt idx="2908">
                  <c:v>0.36470599999999997</c:v>
                </c:pt>
                <c:pt idx="2909">
                  <c:v>0.18801200000000001</c:v>
                </c:pt>
                <c:pt idx="2910">
                  <c:v>0.18801200000000001</c:v>
                </c:pt>
                <c:pt idx="2911">
                  <c:v>0.16001599999999999</c:v>
                </c:pt>
                <c:pt idx="2912">
                  <c:v>0.16001599999999999</c:v>
                </c:pt>
                <c:pt idx="2913">
                  <c:v>0.52581599999999995</c:v>
                </c:pt>
                <c:pt idx="2914">
                  <c:v>0.52581599999999995</c:v>
                </c:pt>
                <c:pt idx="2915">
                  <c:v>0.200485</c:v>
                </c:pt>
                <c:pt idx="2916">
                  <c:v>0.200485</c:v>
                </c:pt>
                <c:pt idx="2917">
                  <c:v>0.104391</c:v>
                </c:pt>
                <c:pt idx="2918">
                  <c:v>0.104391</c:v>
                </c:pt>
                <c:pt idx="2919">
                  <c:v>0.122211</c:v>
                </c:pt>
                <c:pt idx="2920">
                  <c:v>0.122211</c:v>
                </c:pt>
                <c:pt idx="2921">
                  <c:v>0.235373</c:v>
                </c:pt>
                <c:pt idx="2922">
                  <c:v>0.235373</c:v>
                </c:pt>
                <c:pt idx="2923">
                  <c:v>2.48139E-2</c:v>
                </c:pt>
                <c:pt idx="2924">
                  <c:v>2.48139E-2</c:v>
                </c:pt>
                <c:pt idx="2925">
                  <c:v>0.566855</c:v>
                </c:pt>
                <c:pt idx="2926">
                  <c:v>0.566855</c:v>
                </c:pt>
                <c:pt idx="2927">
                  <c:v>0.19072500000000001</c:v>
                </c:pt>
                <c:pt idx="2928">
                  <c:v>0.19072500000000001</c:v>
                </c:pt>
                <c:pt idx="2929">
                  <c:v>6.3248499999999999E-2</c:v>
                </c:pt>
                <c:pt idx="2930">
                  <c:v>6.3248499999999999E-2</c:v>
                </c:pt>
                <c:pt idx="2931">
                  <c:v>0.19400899999999999</c:v>
                </c:pt>
                <c:pt idx="2932">
                  <c:v>0.19400899999999999</c:v>
                </c:pt>
                <c:pt idx="2933">
                  <c:v>0.343302</c:v>
                </c:pt>
                <c:pt idx="2934">
                  <c:v>0.343302</c:v>
                </c:pt>
                <c:pt idx="2935">
                  <c:v>0.13560700000000001</c:v>
                </c:pt>
                <c:pt idx="2936">
                  <c:v>0.13560700000000001</c:v>
                </c:pt>
                <c:pt idx="2937">
                  <c:v>9.05088E-2</c:v>
                </c:pt>
                <c:pt idx="2938">
                  <c:v>9.05088E-2</c:v>
                </c:pt>
                <c:pt idx="2939">
                  <c:v>0.19761500000000001</c:v>
                </c:pt>
                <c:pt idx="2940">
                  <c:v>0.19761500000000001</c:v>
                </c:pt>
                <c:pt idx="2941">
                  <c:v>0.72045199999999998</c:v>
                </c:pt>
                <c:pt idx="2942">
                  <c:v>0.72045199999999998</c:v>
                </c:pt>
                <c:pt idx="2943">
                  <c:v>0.25978600000000002</c:v>
                </c:pt>
                <c:pt idx="2944">
                  <c:v>0.25978600000000002</c:v>
                </c:pt>
                <c:pt idx="2945">
                  <c:v>0.40766200000000002</c:v>
                </c:pt>
                <c:pt idx="2946">
                  <c:v>0.40766200000000002</c:v>
                </c:pt>
                <c:pt idx="2947">
                  <c:v>0.11677800000000001</c:v>
                </c:pt>
                <c:pt idx="2948">
                  <c:v>0.11677800000000001</c:v>
                </c:pt>
                <c:pt idx="2949">
                  <c:v>0.48229699999999998</c:v>
                </c:pt>
                <c:pt idx="2950">
                  <c:v>0.48229699999999998</c:v>
                </c:pt>
                <c:pt idx="2951">
                  <c:v>0.26775900000000002</c:v>
                </c:pt>
                <c:pt idx="2952">
                  <c:v>0.26775900000000002</c:v>
                </c:pt>
                <c:pt idx="2953">
                  <c:v>0.48610799999999998</c:v>
                </c:pt>
                <c:pt idx="2954">
                  <c:v>0.48610799999999998</c:v>
                </c:pt>
                <c:pt idx="2955">
                  <c:v>0.45930399999999999</c:v>
                </c:pt>
                <c:pt idx="2956">
                  <c:v>0.45930399999999999</c:v>
                </c:pt>
                <c:pt idx="2957">
                  <c:v>0.422873</c:v>
                </c:pt>
                <c:pt idx="2958">
                  <c:v>0.422873</c:v>
                </c:pt>
                <c:pt idx="2959">
                  <c:v>0.34878399999999998</c:v>
                </c:pt>
                <c:pt idx="2960">
                  <c:v>0.34878399999999998</c:v>
                </c:pt>
                <c:pt idx="2961">
                  <c:v>0.105615</c:v>
                </c:pt>
                <c:pt idx="2962">
                  <c:v>0.105615</c:v>
                </c:pt>
                <c:pt idx="2963">
                  <c:v>0.197077</c:v>
                </c:pt>
                <c:pt idx="2964">
                  <c:v>0.197077</c:v>
                </c:pt>
                <c:pt idx="2965">
                  <c:v>0.73946400000000001</c:v>
                </c:pt>
                <c:pt idx="2966">
                  <c:v>0.73946400000000001</c:v>
                </c:pt>
                <c:pt idx="2967">
                  <c:v>0.61987800000000004</c:v>
                </c:pt>
                <c:pt idx="2968">
                  <c:v>0.61987800000000004</c:v>
                </c:pt>
                <c:pt idx="2969">
                  <c:v>0.56432400000000005</c:v>
                </c:pt>
                <c:pt idx="2970">
                  <c:v>0.56432400000000005</c:v>
                </c:pt>
                <c:pt idx="2971">
                  <c:v>0.48445300000000002</c:v>
                </c:pt>
                <c:pt idx="2972">
                  <c:v>0.48445300000000002</c:v>
                </c:pt>
                <c:pt idx="2973">
                  <c:v>0.50007699999999999</c:v>
                </c:pt>
                <c:pt idx="2974">
                  <c:v>0.50007699999999999</c:v>
                </c:pt>
                <c:pt idx="2975">
                  <c:v>8.6458800000000002E-2</c:v>
                </c:pt>
                <c:pt idx="2976">
                  <c:v>8.6458800000000002E-2</c:v>
                </c:pt>
                <c:pt idx="2977">
                  <c:v>0.46218500000000001</c:v>
                </c:pt>
                <c:pt idx="2978">
                  <c:v>0.46218500000000001</c:v>
                </c:pt>
                <c:pt idx="2979">
                  <c:v>3.1662900000000001E-2</c:v>
                </c:pt>
                <c:pt idx="2980">
                  <c:v>3.1662900000000001E-2</c:v>
                </c:pt>
                <c:pt idx="2981">
                  <c:v>0.139291</c:v>
                </c:pt>
                <c:pt idx="2982">
                  <c:v>0.139291</c:v>
                </c:pt>
                <c:pt idx="2983">
                  <c:v>0.130992</c:v>
                </c:pt>
                <c:pt idx="2984">
                  <c:v>0.130992</c:v>
                </c:pt>
                <c:pt idx="2985">
                  <c:v>0.41586000000000001</c:v>
                </c:pt>
                <c:pt idx="2986">
                  <c:v>0.41586000000000001</c:v>
                </c:pt>
                <c:pt idx="2987">
                  <c:v>0.15134</c:v>
                </c:pt>
                <c:pt idx="2988">
                  <c:v>0.15134</c:v>
                </c:pt>
                <c:pt idx="2989">
                  <c:v>0.18205499999999999</c:v>
                </c:pt>
                <c:pt idx="2990">
                  <c:v>0.18205499999999999</c:v>
                </c:pt>
                <c:pt idx="2991">
                  <c:v>3.1714100000000002E-2</c:v>
                </c:pt>
                <c:pt idx="2992">
                  <c:v>3.1714100000000002E-2</c:v>
                </c:pt>
                <c:pt idx="2993">
                  <c:v>0.129301</c:v>
                </c:pt>
                <c:pt idx="2994">
                  <c:v>0.129301</c:v>
                </c:pt>
                <c:pt idx="2995">
                  <c:v>0.14158499999999999</c:v>
                </c:pt>
                <c:pt idx="2996">
                  <c:v>0.14158499999999999</c:v>
                </c:pt>
                <c:pt idx="2997">
                  <c:v>0.14610100000000001</c:v>
                </c:pt>
                <c:pt idx="2998">
                  <c:v>0.14610100000000001</c:v>
                </c:pt>
                <c:pt idx="2999">
                  <c:v>9.5346500000000001E-2</c:v>
                </c:pt>
                <c:pt idx="3000">
                  <c:v>9.5346500000000001E-2</c:v>
                </c:pt>
                <c:pt idx="3001">
                  <c:v>0.73301300000000003</c:v>
                </c:pt>
                <c:pt idx="3002">
                  <c:v>0.73301300000000003</c:v>
                </c:pt>
                <c:pt idx="3003">
                  <c:v>0.29867500000000002</c:v>
                </c:pt>
                <c:pt idx="3004">
                  <c:v>0.29867500000000002</c:v>
                </c:pt>
                <c:pt idx="3005">
                  <c:v>0.17799999999999999</c:v>
                </c:pt>
                <c:pt idx="3006">
                  <c:v>0.17799999999999999</c:v>
                </c:pt>
                <c:pt idx="3007">
                  <c:v>0.24702499999999999</c:v>
                </c:pt>
                <c:pt idx="3008">
                  <c:v>0.24702499999999999</c:v>
                </c:pt>
                <c:pt idx="3009">
                  <c:v>0.529779</c:v>
                </c:pt>
                <c:pt idx="3010">
                  <c:v>0.529779</c:v>
                </c:pt>
                <c:pt idx="3011">
                  <c:v>0.48579600000000001</c:v>
                </c:pt>
                <c:pt idx="3012">
                  <c:v>0.48579600000000001</c:v>
                </c:pt>
                <c:pt idx="3013">
                  <c:v>0.35906900000000003</c:v>
                </c:pt>
                <c:pt idx="3014">
                  <c:v>0.35906900000000003</c:v>
                </c:pt>
                <c:pt idx="3015">
                  <c:v>0.41930099999999998</c:v>
                </c:pt>
                <c:pt idx="3016">
                  <c:v>0.41930099999999998</c:v>
                </c:pt>
                <c:pt idx="3017">
                  <c:v>0.596495</c:v>
                </c:pt>
                <c:pt idx="3018">
                  <c:v>0.596495</c:v>
                </c:pt>
                <c:pt idx="3019">
                  <c:v>0.208181</c:v>
                </c:pt>
                <c:pt idx="3020">
                  <c:v>0.208181</c:v>
                </c:pt>
                <c:pt idx="3021">
                  <c:v>0.24904399999999999</c:v>
                </c:pt>
                <c:pt idx="3022">
                  <c:v>0.24904399999999999</c:v>
                </c:pt>
                <c:pt idx="3023">
                  <c:v>0.29252899999999998</c:v>
                </c:pt>
                <c:pt idx="3024">
                  <c:v>0.29252899999999998</c:v>
                </c:pt>
                <c:pt idx="3025">
                  <c:v>0.16697400000000001</c:v>
                </c:pt>
                <c:pt idx="3026">
                  <c:v>0.16697400000000001</c:v>
                </c:pt>
                <c:pt idx="3027">
                  <c:v>0.92310800000000004</c:v>
                </c:pt>
                <c:pt idx="3028">
                  <c:v>0.92310800000000004</c:v>
                </c:pt>
                <c:pt idx="3029">
                  <c:v>0.56618400000000002</c:v>
                </c:pt>
                <c:pt idx="3030">
                  <c:v>0.56618400000000002</c:v>
                </c:pt>
                <c:pt idx="3031">
                  <c:v>0.57644099999999998</c:v>
                </c:pt>
                <c:pt idx="3032">
                  <c:v>0.57644099999999998</c:v>
                </c:pt>
                <c:pt idx="3033">
                  <c:v>0.33803100000000003</c:v>
                </c:pt>
                <c:pt idx="3034">
                  <c:v>0.33803100000000003</c:v>
                </c:pt>
                <c:pt idx="3035">
                  <c:v>7.4663199999999999E-2</c:v>
                </c:pt>
                <c:pt idx="3036">
                  <c:v>7.4663199999999999E-2</c:v>
                </c:pt>
                <c:pt idx="3037">
                  <c:v>0.83733100000000005</c:v>
                </c:pt>
                <c:pt idx="3038">
                  <c:v>0.83733100000000005</c:v>
                </c:pt>
                <c:pt idx="3039">
                  <c:v>0.196716</c:v>
                </c:pt>
                <c:pt idx="3040">
                  <c:v>0.196716</c:v>
                </c:pt>
                <c:pt idx="3041">
                  <c:v>0.47989900000000002</c:v>
                </c:pt>
                <c:pt idx="3042">
                  <c:v>0.47989900000000002</c:v>
                </c:pt>
                <c:pt idx="3043">
                  <c:v>0.42042600000000002</c:v>
                </c:pt>
                <c:pt idx="3044">
                  <c:v>0.42042600000000002</c:v>
                </c:pt>
                <c:pt idx="3045">
                  <c:v>0.534389</c:v>
                </c:pt>
                <c:pt idx="3046">
                  <c:v>0.534389</c:v>
                </c:pt>
                <c:pt idx="3047">
                  <c:v>0.69131600000000004</c:v>
                </c:pt>
                <c:pt idx="3048">
                  <c:v>0.69131600000000004</c:v>
                </c:pt>
                <c:pt idx="3049">
                  <c:v>0.201127</c:v>
                </c:pt>
                <c:pt idx="3050">
                  <c:v>0.201127</c:v>
                </c:pt>
                <c:pt idx="3051">
                  <c:v>0.50880400000000003</c:v>
                </c:pt>
                <c:pt idx="3052">
                  <c:v>0.50880400000000003</c:v>
                </c:pt>
                <c:pt idx="3053">
                  <c:v>0.37010700000000002</c:v>
                </c:pt>
                <c:pt idx="3054">
                  <c:v>0.37010700000000002</c:v>
                </c:pt>
                <c:pt idx="3055">
                  <c:v>0.49971700000000002</c:v>
                </c:pt>
                <c:pt idx="3056">
                  <c:v>0.49971700000000002</c:v>
                </c:pt>
                <c:pt idx="3057">
                  <c:v>0.491813</c:v>
                </c:pt>
                <c:pt idx="3058">
                  <c:v>0.491813</c:v>
                </c:pt>
                <c:pt idx="3059">
                  <c:v>0.30718099999999998</c:v>
                </c:pt>
                <c:pt idx="3060">
                  <c:v>0.30718099999999998</c:v>
                </c:pt>
                <c:pt idx="3061">
                  <c:v>0.19835</c:v>
                </c:pt>
                <c:pt idx="3062">
                  <c:v>0.19835</c:v>
                </c:pt>
                <c:pt idx="3063">
                  <c:v>0.20349700000000001</c:v>
                </c:pt>
                <c:pt idx="3064">
                  <c:v>0.20349700000000001</c:v>
                </c:pt>
                <c:pt idx="3065">
                  <c:v>0.48930899999999999</c:v>
                </c:pt>
                <c:pt idx="3066">
                  <c:v>0.48930899999999999</c:v>
                </c:pt>
                <c:pt idx="3067">
                  <c:v>0.39238899999999999</c:v>
                </c:pt>
                <c:pt idx="3068">
                  <c:v>0.39238899999999999</c:v>
                </c:pt>
                <c:pt idx="3069">
                  <c:v>0.20233200000000001</c:v>
                </c:pt>
                <c:pt idx="3070">
                  <c:v>0.20233200000000001</c:v>
                </c:pt>
                <c:pt idx="3071">
                  <c:v>0.265822</c:v>
                </c:pt>
                <c:pt idx="3072">
                  <c:v>0.265822</c:v>
                </c:pt>
                <c:pt idx="3073">
                  <c:v>0.48610799999999998</c:v>
                </c:pt>
                <c:pt idx="3074">
                  <c:v>0.48610799999999998</c:v>
                </c:pt>
                <c:pt idx="3075">
                  <c:v>0.70563900000000002</c:v>
                </c:pt>
                <c:pt idx="3076">
                  <c:v>0.70563900000000002</c:v>
                </c:pt>
                <c:pt idx="3077">
                  <c:v>0.46596300000000002</c:v>
                </c:pt>
                <c:pt idx="3078">
                  <c:v>0.46596300000000002</c:v>
                </c:pt>
                <c:pt idx="3079">
                  <c:v>0.27817900000000001</c:v>
                </c:pt>
                <c:pt idx="3080">
                  <c:v>0.27817900000000001</c:v>
                </c:pt>
                <c:pt idx="3081">
                  <c:v>0.83640499999999995</c:v>
                </c:pt>
                <c:pt idx="3082">
                  <c:v>0.83640499999999995</c:v>
                </c:pt>
                <c:pt idx="3083">
                  <c:v>0.206758</c:v>
                </c:pt>
                <c:pt idx="3084">
                  <c:v>0.206758</c:v>
                </c:pt>
                <c:pt idx="3085">
                  <c:v>0.53348499999999999</c:v>
                </c:pt>
                <c:pt idx="3086">
                  <c:v>0.53348499999999999</c:v>
                </c:pt>
                <c:pt idx="3087">
                  <c:v>0.26247999999999999</c:v>
                </c:pt>
                <c:pt idx="3088">
                  <c:v>0.26247999999999999</c:v>
                </c:pt>
                <c:pt idx="3089">
                  <c:v>0.389928</c:v>
                </c:pt>
                <c:pt idx="3090">
                  <c:v>0.389928</c:v>
                </c:pt>
                <c:pt idx="3091">
                  <c:v>0.20433299999999999</c:v>
                </c:pt>
                <c:pt idx="3092">
                  <c:v>0.20433299999999999</c:v>
                </c:pt>
                <c:pt idx="3093">
                  <c:v>0.63086299999999995</c:v>
                </c:pt>
                <c:pt idx="3094">
                  <c:v>0.63086299999999995</c:v>
                </c:pt>
                <c:pt idx="3095">
                  <c:v>0.34792600000000001</c:v>
                </c:pt>
                <c:pt idx="3096">
                  <c:v>0.34792600000000001</c:v>
                </c:pt>
                <c:pt idx="3097">
                  <c:v>0.191529</c:v>
                </c:pt>
                <c:pt idx="3098">
                  <c:v>0.191529</c:v>
                </c:pt>
                <c:pt idx="3099">
                  <c:v>0.15731300000000001</c:v>
                </c:pt>
                <c:pt idx="3100">
                  <c:v>0.15731300000000001</c:v>
                </c:pt>
                <c:pt idx="3101">
                  <c:v>0.27788200000000002</c:v>
                </c:pt>
                <c:pt idx="3102">
                  <c:v>0.27788200000000002</c:v>
                </c:pt>
                <c:pt idx="3103">
                  <c:v>0.90867699999999996</c:v>
                </c:pt>
                <c:pt idx="3104">
                  <c:v>0.90867699999999996</c:v>
                </c:pt>
                <c:pt idx="3105">
                  <c:v>3.8891200000000001E-2</c:v>
                </c:pt>
                <c:pt idx="3106">
                  <c:v>3.8891200000000001E-2</c:v>
                </c:pt>
                <c:pt idx="3107">
                  <c:v>7.4205900000000005E-2</c:v>
                </c:pt>
                <c:pt idx="3108">
                  <c:v>7.4205900000000005E-2</c:v>
                </c:pt>
                <c:pt idx="3109">
                  <c:v>0.102477</c:v>
                </c:pt>
                <c:pt idx="3110">
                  <c:v>0.102477</c:v>
                </c:pt>
                <c:pt idx="3111">
                  <c:v>0.47937200000000002</c:v>
                </c:pt>
                <c:pt idx="3112">
                  <c:v>0.47937200000000002</c:v>
                </c:pt>
                <c:pt idx="3113">
                  <c:v>0.71808099999999997</c:v>
                </c:pt>
                <c:pt idx="3114">
                  <c:v>0.71808099999999997</c:v>
                </c:pt>
                <c:pt idx="3115">
                  <c:v>9.3410000000000007E-2</c:v>
                </c:pt>
                <c:pt idx="3116">
                  <c:v>9.3410000000000007E-2</c:v>
                </c:pt>
                <c:pt idx="3117">
                  <c:v>0.37881599999999999</c:v>
                </c:pt>
                <c:pt idx="3118">
                  <c:v>0.37881599999999999</c:v>
                </c:pt>
                <c:pt idx="3119">
                  <c:v>0.21799299999999999</c:v>
                </c:pt>
                <c:pt idx="3120">
                  <c:v>0.21799299999999999</c:v>
                </c:pt>
                <c:pt idx="3121">
                  <c:v>0.58976600000000001</c:v>
                </c:pt>
                <c:pt idx="3122">
                  <c:v>0.58976600000000001</c:v>
                </c:pt>
                <c:pt idx="3123">
                  <c:v>0.44402999999999998</c:v>
                </c:pt>
                <c:pt idx="3124">
                  <c:v>0.44402999999999998</c:v>
                </c:pt>
                <c:pt idx="3125">
                  <c:v>0.17535100000000001</c:v>
                </c:pt>
                <c:pt idx="3126">
                  <c:v>0.17535100000000001</c:v>
                </c:pt>
                <c:pt idx="3127">
                  <c:v>0.28842499999999999</c:v>
                </c:pt>
                <c:pt idx="3128">
                  <c:v>0.28842499999999999</c:v>
                </c:pt>
                <c:pt idx="3129">
                  <c:v>0.37356</c:v>
                </c:pt>
                <c:pt idx="3130">
                  <c:v>0.37356</c:v>
                </c:pt>
                <c:pt idx="3131">
                  <c:v>0.50634500000000005</c:v>
                </c:pt>
                <c:pt idx="3132">
                  <c:v>0.50634500000000005</c:v>
                </c:pt>
                <c:pt idx="3133">
                  <c:v>0.73373999999999995</c:v>
                </c:pt>
                <c:pt idx="3134">
                  <c:v>0.73373999999999995</c:v>
                </c:pt>
                <c:pt idx="3135">
                  <c:v>0.75328700000000004</c:v>
                </c:pt>
                <c:pt idx="3136">
                  <c:v>0.75328700000000004</c:v>
                </c:pt>
                <c:pt idx="3137">
                  <c:v>0.11959</c:v>
                </c:pt>
                <c:pt idx="3138">
                  <c:v>0.11959</c:v>
                </c:pt>
                <c:pt idx="3139">
                  <c:v>0.60509599999999997</c:v>
                </c:pt>
                <c:pt idx="3140">
                  <c:v>0.60509599999999997</c:v>
                </c:pt>
                <c:pt idx="3141">
                  <c:v>0.20432600000000001</c:v>
                </c:pt>
                <c:pt idx="3142">
                  <c:v>0.20432600000000001</c:v>
                </c:pt>
                <c:pt idx="3143">
                  <c:v>0.43334600000000001</c:v>
                </c:pt>
                <c:pt idx="3144">
                  <c:v>0.43334600000000001</c:v>
                </c:pt>
                <c:pt idx="3145">
                  <c:v>0.432334</c:v>
                </c:pt>
                <c:pt idx="3146">
                  <c:v>0.432334</c:v>
                </c:pt>
                <c:pt idx="3147">
                  <c:v>0.33199899999999999</c:v>
                </c:pt>
                <c:pt idx="3148">
                  <c:v>0.33199899999999999</c:v>
                </c:pt>
                <c:pt idx="3149">
                  <c:v>0.129519</c:v>
                </c:pt>
                <c:pt idx="3150">
                  <c:v>0.129519</c:v>
                </c:pt>
                <c:pt idx="3151">
                  <c:v>0.217526</c:v>
                </c:pt>
                <c:pt idx="3152">
                  <c:v>0.217526</c:v>
                </c:pt>
                <c:pt idx="3153">
                  <c:v>2.9157099999999998E-2</c:v>
                </c:pt>
                <c:pt idx="3154">
                  <c:v>2.9157099999999998E-2</c:v>
                </c:pt>
                <c:pt idx="3155">
                  <c:v>6.3685699999999998E-2</c:v>
                </c:pt>
                <c:pt idx="3156">
                  <c:v>6.3685699999999998E-2</c:v>
                </c:pt>
                <c:pt idx="3157">
                  <c:v>0.60473500000000002</c:v>
                </c:pt>
                <c:pt idx="3158">
                  <c:v>0.60473500000000002</c:v>
                </c:pt>
                <c:pt idx="3159">
                  <c:v>0.52851099999999995</c:v>
                </c:pt>
                <c:pt idx="3160">
                  <c:v>0.52851099999999995</c:v>
                </c:pt>
                <c:pt idx="3161">
                  <c:v>0.79772600000000005</c:v>
                </c:pt>
                <c:pt idx="3162">
                  <c:v>0.79772600000000005</c:v>
                </c:pt>
                <c:pt idx="3163">
                  <c:v>0.349219</c:v>
                </c:pt>
                <c:pt idx="3164">
                  <c:v>0.349219</c:v>
                </c:pt>
                <c:pt idx="3165">
                  <c:v>0.103924</c:v>
                </c:pt>
                <c:pt idx="3166">
                  <c:v>0.103924</c:v>
                </c:pt>
                <c:pt idx="3167">
                  <c:v>0.27191900000000002</c:v>
                </c:pt>
                <c:pt idx="3168">
                  <c:v>0.27191900000000002</c:v>
                </c:pt>
                <c:pt idx="3169">
                  <c:v>0.517235</c:v>
                </c:pt>
                <c:pt idx="3170">
                  <c:v>0.517235</c:v>
                </c:pt>
                <c:pt idx="3171">
                  <c:v>0.31715900000000002</c:v>
                </c:pt>
                <c:pt idx="3172">
                  <c:v>0.31715900000000002</c:v>
                </c:pt>
                <c:pt idx="3173">
                  <c:v>0.168188</c:v>
                </c:pt>
                <c:pt idx="3174">
                  <c:v>0.168188</c:v>
                </c:pt>
                <c:pt idx="3175">
                  <c:v>0.114958</c:v>
                </c:pt>
                <c:pt idx="3176">
                  <c:v>0.114958</c:v>
                </c:pt>
                <c:pt idx="3177">
                  <c:v>0.72813399999999995</c:v>
                </c:pt>
                <c:pt idx="3178">
                  <c:v>0.72813399999999995</c:v>
                </c:pt>
                <c:pt idx="3179">
                  <c:v>0.133633</c:v>
                </c:pt>
                <c:pt idx="3180">
                  <c:v>0.133633</c:v>
                </c:pt>
                <c:pt idx="3181">
                  <c:v>0.53022499999999995</c:v>
                </c:pt>
                <c:pt idx="3182">
                  <c:v>0.53022499999999995</c:v>
                </c:pt>
                <c:pt idx="3183">
                  <c:v>0.16146099999999999</c:v>
                </c:pt>
                <c:pt idx="3184">
                  <c:v>0.16146099999999999</c:v>
                </c:pt>
                <c:pt idx="3185">
                  <c:v>0.66700899999999996</c:v>
                </c:pt>
                <c:pt idx="3186">
                  <c:v>0.66700899999999996</c:v>
                </c:pt>
                <c:pt idx="3187">
                  <c:v>0.25804500000000002</c:v>
                </c:pt>
                <c:pt idx="3188">
                  <c:v>0.25804500000000002</c:v>
                </c:pt>
                <c:pt idx="3189">
                  <c:v>9.2607900000000007E-2</c:v>
                </c:pt>
                <c:pt idx="3190">
                  <c:v>9.2607900000000007E-2</c:v>
                </c:pt>
                <c:pt idx="3191">
                  <c:v>0.26813199999999998</c:v>
                </c:pt>
                <c:pt idx="3192">
                  <c:v>0.26813199999999998</c:v>
                </c:pt>
                <c:pt idx="3193">
                  <c:v>0.36358600000000002</c:v>
                </c:pt>
                <c:pt idx="3194">
                  <c:v>0.36358600000000002</c:v>
                </c:pt>
                <c:pt idx="3195">
                  <c:v>0.231519</c:v>
                </c:pt>
                <c:pt idx="3196">
                  <c:v>0.231519</c:v>
                </c:pt>
                <c:pt idx="3197">
                  <c:v>3.3640200000000002E-2</c:v>
                </c:pt>
                <c:pt idx="3198">
                  <c:v>3.3640200000000002E-2</c:v>
                </c:pt>
                <c:pt idx="3199">
                  <c:v>0.64905400000000002</c:v>
                </c:pt>
                <c:pt idx="3200">
                  <c:v>0.64905400000000002</c:v>
                </c:pt>
                <c:pt idx="3201">
                  <c:v>0.69855</c:v>
                </c:pt>
                <c:pt idx="3202">
                  <c:v>0.69855</c:v>
                </c:pt>
                <c:pt idx="3203">
                  <c:v>4.5188600000000002E-2</c:v>
                </c:pt>
                <c:pt idx="3204">
                  <c:v>4.5188600000000002E-2</c:v>
                </c:pt>
                <c:pt idx="3205">
                  <c:v>0.68384100000000003</c:v>
                </c:pt>
                <c:pt idx="3206">
                  <c:v>0.68384100000000003</c:v>
                </c:pt>
                <c:pt idx="3207">
                  <c:v>0.20891599999999999</c:v>
                </c:pt>
                <c:pt idx="3208">
                  <c:v>0.20891599999999999</c:v>
                </c:pt>
                <c:pt idx="3209">
                  <c:v>0.20127900000000001</c:v>
                </c:pt>
                <c:pt idx="3210">
                  <c:v>0.20127900000000001</c:v>
                </c:pt>
                <c:pt idx="3211">
                  <c:v>0.37617699999999998</c:v>
                </c:pt>
                <c:pt idx="3212">
                  <c:v>0.37617699999999998</c:v>
                </c:pt>
                <c:pt idx="3213">
                  <c:v>0.41279900000000003</c:v>
                </c:pt>
                <c:pt idx="3214">
                  <c:v>0.41279900000000003</c:v>
                </c:pt>
                <c:pt idx="3215">
                  <c:v>0.55933200000000005</c:v>
                </c:pt>
                <c:pt idx="3216">
                  <c:v>0.55933200000000005</c:v>
                </c:pt>
                <c:pt idx="3217">
                  <c:v>0.20366600000000001</c:v>
                </c:pt>
                <c:pt idx="3218">
                  <c:v>0.20366600000000001</c:v>
                </c:pt>
                <c:pt idx="3219">
                  <c:v>0.45115499999999997</c:v>
                </c:pt>
                <c:pt idx="3220">
                  <c:v>0.45115499999999997</c:v>
                </c:pt>
                <c:pt idx="3221">
                  <c:v>0.57792699999999997</c:v>
                </c:pt>
                <c:pt idx="3222">
                  <c:v>0.57792699999999997</c:v>
                </c:pt>
                <c:pt idx="3223">
                  <c:v>0.68237099999999995</c:v>
                </c:pt>
                <c:pt idx="3224">
                  <c:v>0.68237099999999995</c:v>
                </c:pt>
                <c:pt idx="3225">
                  <c:v>0.32151000000000002</c:v>
                </c:pt>
                <c:pt idx="3226">
                  <c:v>0.32151000000000002</c:v>
                </c:pt>
                <c:pt idx="3227">
                  <c:v>0.36327900000000002</c:v>
                </c:pt>
                <c:pt idx="3228">
                  <c:v>0.36327900000000002</c:v>
                </c:pt>
                <c:pt idx="3229">
                  <c:v>0.22106100000000001</c:v>
                </c:pt>
                <c:pt idx="3230">
                  <c:v>0.22106100000000001</c:v>
                </c:pt>
                <c:pt idx="3231">
                  <c:v>0.82239700000000004</c:v>
                </c:pt>
                <c:pt idx="3232">
                  <c:v>0.82239700000000004</c:v>
                </c:pt>
                <c:pt idx="3233">
                  <c:v>0.339279</c:v>
                </c:pt>
                <c:pt idx="3234">
                  <c:v>0.339279</c:v>
                </c:pt>
                <c:pt idx="3235">
                  <c:v>0.45736900000000003</c:v>
                </c:pt>
                <c:pt idx="3236">
                  <c:v>0.45736900000000003</c:v>
                </c:pt>
                <c:pt idx="3237">
                  <c:v>0.67678700000000003</c:v>
                </c:pt>
                <c:pt idx="3238">
                  <c:v>0.67678700000000003</c:v>
                </c:pt>
                <c:pt idx="3239">
                  <c:v>0.47035199999999999</c:v>
                </c:pt>
                <c:pt idx="3240">
                  <c:v>0.47035199999999999</c:v>
                </c:pt>
                <c:pt idx="3241">
                  <c:v>0.272065</c:v>
                </c:pt>
                <c:pt idx="3242">
                  <c:v>0.272065</c:v>
                </c:pt>
                <c:pt idx="3243">
                  <c:v>0.14041500000000001</c:v>
                </c:pt>
                <c:pt idx="3244">
                  <c:v>0.14041500000000001</c:v>
                </c:pt>
                <c:pt idx="3245">
                  <c:v>0.81125000000000003</c:v>
                </c:pt>
                <c:pt idx="3246">
                  <c:v>0.81125000000000003</c:v>
                </c:pt>
                <c:pt idx="3247">
                  <c:v>0.104627</c:v>
                </c:pt>
                <c:pt idx="3248">
                  <c:v>0.104627</c:v>
                </c:pt>
                <c:pt idx="3249">
                  <c:v>0.15672</c:v>
                </c:pt>
                <c:pt idx="3250">
                  <c:v>0.15672</c:v>
                </c:pt>
                <c:pt idx="3251">
                  <c:v>0.27796500000000002</c:v>
                </c:pt>
                <c:pt idx="3252">
                  <c:v>0.27796500000000002</c:v>
                </c:pt>
                <c:pt idx="3253">
                  <c:v>0.22398299999999999</c:v>
                </c:pt>
                <c:pt idx="3254">
                  <c:v>0.22398299999999999</c:v>
                </c:pt>
                <c:pt idx="3255">
                  <c:v>0.33844600000000002</c:v>
                </c:pt>
                <c:pt idx="3256">
                  <c:v>0.33844600000000002</c:v>
                </c:pt>
                <c:pt idx="3257">
                  <c:v>0.35964499999999999</c:v>
                </c:pt>
                <c:pt idx="3258">
                  <c:v>0.35964499999999999</c:v>
                </c:pt>
                <c:pt idx="3259">
                  <c:v>0.138289</c:v>
                </c:pt>
                <c:pt idx="3260">
                  <c:v>0.138289</c:v>
                </c:pt>
                <c:pt idx="3261">
                  <c:v>0.94246200000000002</c:v>
                </c:pt>
                <c:pt idx="3262">
                  <c:v>0.94246200000000002</c:v>
                </c:pt>
                <c:pt idx="3263">
                  <c:v>0.13311200000000001</c:v>
                </c:pt>
                <c:pt idx="3264">
                  <c:v>0.13311200000000001</c:v>
                </c:pt>
                <c:pt idx="3265">
                  <c:v>0.41937000000000002</c:v>
                </c:pt>
                <c:pt idx="3266">
                  <c:v>0.41937000000000002</c:v>
                </c:pt>
                <c:pt idx="3267">
                  <c:v>0.29330400000000001</c:v>
                </c:pt>
                <c:pt idx="3268">
                  <c:v>0.29330400000000001</c:v>
                </c:pt>
                <c:pt idx="3269">
                  <c:v>0.58290699999999995</c:v>
                </c:pt>
                <c:pt idx="3270">
                  <c:v>0.58290699999999995</c:v>
                </c:pt>
                <c:pt idx="3271">
                  <c:v>0.175958</c:v>
                </c:pt>
                <c:pt idx="3272">
                  <c:v>0.175958</c:v>
                </c:pt>
                <c:pt idx="3273">
                  <c:v>0.118029</c:v>
                </c:pt>
                <c:pt idx="3274">
                  <c:v>0.118029</c:v>
                </c:pt>
                <c:pt idx="3275">
                  <c:v>0.415267</c:v>
                </c:pt>
                <c:pt idx="3276">
                  <c:v>0.415267</c:v>
                </c:pt>
                <c:pt idx="3277">
                  <c:v>0.18845899999999999</c:v>
                </c:pt>
                <c:pt idx="3278">
                  <c:v>0.18845899999999999</c:v>
                </c:pt>
                <c:pt idx="3279">
                  <c:v>0.50697400000000004</c:v>
                </c:pt>
                <c:pt idx="3280">
                  <c:v>0.50697400000000004</c:v>
                </c:pt>
                <c:pt idx="3281">
                  <c:v>0.41484500000000002</c:v>
                </c:pt>
                <c:pt idx="3282">
                  <c:v>0.41484500000000002</c:v>
                </c:pt>
                <c:pt idx="3283">
                  <c:v>0.216832</c:v>
                </c:pt>
                <c:pt idx="3284">
                  <c:v>0.216832</c:v>
                </c:pt>
                <c:pt idx="3285">
                  <c:v>0.24135599999999999</c:v>
                </c:pt>
                <c:pt idx="3286">
                  <c:v>0.24135599999999999</c:v>
                </c:pt>
                <c:pt idx="3287">
                  <c:v>0.77180400000000005</c:v>
                </c:pt>
                <c:pt idx="3288">
                  <c:v>0.77180400000000005</c:v>
                </c:pt>
                <c:pt idx="3289">
                  <c:v>0.54520900000000005</c:v>
                </c:pt>
                <c:pt idx="3290">
                  <c:v>0.54520900000000005</c:v>
                </c:pt>
                <c:pt idx="3291">
                  <c:v>0.34209899999999999</c:v>
                </c:pt>
                <c:pt idx="3292">
                  <c:v>0.34209899999999999</c:v>
                </c:pt>
                <c:pt idx="3293">
                  <c:v>0.58862999999999999</c:v>
                </c:pt>
                <c:pt idx="3294">
                  <c:v>0.58862999999999999</c:v>
                </c:pt>
                <c:pt idx="3295">
                  <c:v>0.29824499999999998</c:v>
                </c:pt>
                <c:pt idx="3296">
                  <c:v>0.29824499999999998</c:v>
                </c:pt>
                <c:pt idx="3297">
                  <c:v>0.133934</c:v>
                </c:pt>
                <c:pt idx="3298">
                  <c:v>0.133934</c:v>
                </c:pt>
                <c:pt idx="3299">
                  <c:v>0.90168300000000001</c:v>
                </c:pt>
                <c:pt idx="3300">
                  <c:v>0.90168300000000001</c:v>
                </c:pt>
                <c:pt idx="3301">
                  <c:v>0.60647700000000004</c:v>
                </c:pt>
                <c:pt idx="3302">
                  <c:v>0.60647700000000004</c:v>
                </c:pt>
                <c:pt idx="3303">
                  <c:v>0.66213900000000003</c:v>
                </c:pt>
                <c:pt idx="3304">
                  <c:v>0.66213900000000003</c:v>
                </c:pt>
                <c:pt idx="3305">
                  <c:v>0.15742200000000001</c:v>
                </c:pt>
                <c:pt idx="3306">
                  <c:v>0.15742200000000001</c:v>
                </c:pt>
                <c:pt idx="3307">
                  <c:v>0.35799999999999998</c:v>
                </c:pt>
                <c:pt idx="3308">
                  <c:v>0.35799999999999998</c:v>
                </c:pt>
                <c:pt idx="3309">
                  <c:v>0.561975</c:v>
                </c:pt>
                <c:pt idx="3310">
                  <c:v>0.561975</c:v>
                </c:pt>
                <c:pt idx="3311">
                  <c:v>0.124413</c:v>
                </c:pt>
                <c:pt idx="3312">
                  <c:v>0.124413</c:v>
                </c:pt>
                <c:pt idx="3313">
                  <c:v>0.173043</c:v>
                </c:pt>
                <c:pt idx="3314">
                  <c:v>0.173043</c:v>
                </c:pt>
                <c:pt idx="3315">
                  <c:v>0.49508000000000002</c:v>
                </c:pt>
                <c:pt idx="3316">
                  <c:v>0.49508000000000002</c:v>
                </c:pt>
                <c:pt idx="3317">
                  <c:v>0.40017200000000003</c:v>
                </c:pt>
                <c:pt idx="3318">
                  <c:v>0.40017200000000003</c:v>
                </c:pt>
                <c:pt idx="3319">
                  <c:v>0.62125399999999997</c:v>
                </c:pt>
                <c:pt idx="3320">
                  <c:v>0.62125399999999997</c:v>
                </c:pt>
                <c:pt idx="3321">
                  <c:v>0.165492</c:v>
                </c:pt>
                <c:pt idx="3322">
                  <c:v>0.165492</c:v>
                </c:pt>
                <c:pt idx="3323">
                  <c:v>0.29453400000000002</c:v>
                </c:pt>
                <c:pt idx="3324">
                  <c:v>0.29453400000000002</c:v>
                </c:pt>
                <c:pt idx="3325">
                  <c:v>0.90992200000000001</c:v>
                </c:pt>
                <c:pt idx="3326">
                  <c:v>0.90992200000000001</c:v>
                </c:pt>
                <c:pt idx="3327">
                  <c:v>0.44407999999999997</c:v>
                </c:pt>
                <c:pt idx="3328">
                  <c:v>0.44407999999999997</c:v>
                </c:pt>
                <c:pt idx="3329">
                  <c:v>7.6730800000000002E-2</c:v>
                </c:pt>
                <c:pt idx="3330">
                  <c:v>7.6730800000000002E-2</c:v>
                </c:pt>
                <c:pt idx="3331">
                  <c:v>0.65295000000000003</c:v>
                </c:pt>
                <c:pt idx="3332">
                  <c:v>0.65295000000000003</c:v>
                </c:pt>
                <c:pt idx="3333">
                  <c:v>0.47984199999999999</c:v>
                </c:pt>
                <c:pt idx="3334">
                  <c:v>0.47984199999999999</c:v>
                </c:pt>
                <c:pt idx="3335">
                  <c:v>0.18812200000000001</c:v>
                </c:pt>
                <c:pt idx="3336">
                  <c:v>0.18812200000000001</c:v>
                </c:pt>
                <c:pt idx="3337">
                  <c:v>0.18637200000000001</c:v>
                </c:pt>
                <c:pt idx="3338">
                  <c:v>0.18637200000000001</c:v>
                </c:pt>
                <c:pt idx="3339">
                  <c:v>0.449461</c:v>
                </c:pt>
                <c:pt idx="3340">
                  <c:v>0.449461</c:v>
                </c:pt>
                <c:pt idx="3341">
                  <c:v>0.18231800000000001</c:v>
                </c:pt>
                <c:pt idx="3342">
                  <c:v>0.18231800000000001</c:v>
                </c:pt>
                <c:pt idx="3343">
                  <c:v>0.30434299999999997</c:v>
                </c:pt>
                <c:pt idx="3344">
                  <c:v>0.30434299999999997</c:v>
                </c:pt>
                <c:pt idx="3345">
                  <c:v>0.70652300000000001</c:v>
                </c:pt>
                <c:pt idx="3346">
                  <c:v>0.70652300000000001</c:v>
                </c:pt>
                <c:pt idx="3347">
                  <c:v>0.33139099999999999</c:v>
                </c:pt>
                <c:pt idx="3348">
                  <c:v>0.33139099999999999</c:v>
                </c:pt>
                <c:pt idx="3349">
                  <c:v>0.63698500000000002</c:v>
                </c:pt>
                <c:pt idx="3350">
                  <c:v>0.63698500000000002</c:v>
                </c:pt>
                <c:pt idx="3351">
                  <c:v>0.42042600000000002</c:v>
                </c:pt>
                <c:pt idx="3352">
                  <c:v>0.42042600000000002</c:v>
                </c:pt>
                <c:pt idx="3353">
                  <c:v>0.106433</c:v>
                </c:pt>
                <c:pt idx="3354">
                  <c:v>0.106433</c:v>
                </c:pt>
                <c:pt idx="3355">
                  <c:v>0.22079599999999999</c:v>
                </c:pt>
                <c:pt idx="3356">
                  <c:v>0.22079599999999999</c:v>
                </c:pt>
                <c:pt idx="3357">
                  <c:v>0.30516399999999999</c:v>
                </c:pt>
                <c:pt idx="3358">
                  <c:v>0.30516399999999999</c:v>
                </c:pt>
                <c:pt idx="3359">
                  <c:v>0.33600999999999998</c:v>
                </c:pt>
                <c:pt idx="3360">
                  <c:v>0.33600999999999998</c:v>
                </c:pt>
                <c:pt idx="3361">
                  <c:v>0.18890399999999999</c:v>
                </c:pt>
                <c:pt idx="3362">
                  <c:v>0.18890399999999999</c:v>
                </c:pt>
                <c:pt idx="3363">
                  <c:v>0.108718</c:v>
                </c:pt>
                <c:pt idx="3364">
                  <c:v>0.108718</c:v>
                </c:pt>
                <c:pt idx="3365">
                  <c:v>0.27737299999999998</c:v>
                </c:pt>
                <c:pt idx="3366">
                  <c:v>0.27737299999999998</c:v>
                </c:pt>
                <c:pt idx="3367">
                  <c:v>0.56306599999999996</c:v>
                </c:pt>
                <c:pt idx="3368">
                  <c:v>0.56306599999999996</c:v>
                </c:pt>
                <c:pt idx="3369">
                  <c:v>2.9048399999999999E-2</c:v>
                </c:pt>
                <c:pt idx="3370">
                  <c:v>2.9048399999999999E-2</c:v>
                </c:pt>
                <c:pt idx="3371">
                  <c:v>0.11826200000000001</c:v>
                </c:pt>
                <c:pt idx="3372">
                  <c:v>0.11826200000000001</c:v>
                </c:pt>
                <c:pt idx="3373">
                  <c:v>0.20220399999999999</c:v>
                </c:pt>
                <c:pt idx="3374">
                  <c:v>0.20220399999999999</c:v>
                </c:pt>
                <c:pt idx="3375">
                  <c:v>0.47128599999999998</c:v>
                </c:pt>
                <c:pt idx="3376">
                  <c:v>0.47128599999999998</c:v>
                </c:pt>
                <c:pt idx="3377">
                  <c:v>0.41478999999999999</c:v>
                </c:pt>
                <c:pt idx="3378">
                  <c:v>0.41478999999999999</c:v>
                </c:pt>
                <c:pt idx="3379">
                  <c:v>1.7786E-2</c:v>
                </c:pt>
                <c:pt idx="3380">
                  <c:v>1.7786E-2</c:v>
                </c:pt>
                <c:pt idx="3381">
                  <c:v>0.27705200000000002</c:v>
                </c:pt>
                <c:pt idx="3382">
                  <c:v>0.27705200000000002</c:v>
                </c:pt>
                <c:pt idx="3383">
                  <c:v>0.18157400000000001</c:v>
                </c:pt>
                <c:pt idx="3384">
                  <c:v>0.18157400000000001</c:v>
                </c:pt>
                <c:pt idx="3385">
                  <c:v>0.31378600000000001</c:v>
                </c:pt>
                <c:pt idx="3386">
                  <c:v>0.31378600000000001</c:v>
                </c:pt>
                <c:pt idx="3387">
                  <c:v>0.33799200000000001</c:v>
                </c:pt>
                <c:pt idx="3388">
                  <c:v>0.33799200000000001</c:v>
                </c:pt>
                <c:pt idx="3389">
                  <c:v>0.78324300000000002</c:v>
                </c:pt>
                <c:pt idx="3390">
                  <c:v>0.78324300000000002</c:v>
                </c:pt>
                <c:pt idx="3391">
                  <c:v>1.70206E-2</c:v>
                </c:pt>
                <c:pt idx="3392">
                  <c:v>1.70206E-2</c:v>
                </c:pt>
                <c:pt idx="3393">
                  <c:v>0.37996200000000002</c:v>
                </c:pt>
                <c:pt idx="3394">
                  <c:v>0.37996200000000002</c:v>
                </c:pt>
                <c:pt idx="3395">
                  <c:v>0.13531099999999999</c:v>
                </c:pt>
                <c:pt idx="3396">
                  <c:v>0.13531099999999999</c:v>
                </c:pt>
                <c:pt idx="3397">
                  <c:v>6.1261299999999998E-2</c:v>
                </c:pt>
                <c:pt idx="3398">
                  <c:v>6.1261299999999998E-2</c:v>
                </c:pt>
                <c:pt idx="3399">
                  <c:v>0.108573</c:v>
                </c:pt>
                <c:pt idx="3400">
                  <c:v>0.108573</c:v>
                </c:pt>
                <c:pt idx="3401">
                  <c:v>1.53578E-2</c:v>
                </c:pt>
                <c:pt idx="3402">
                  <c:v>1.53578E-2</c:v>
                </c:pt>
                <c:pt idx="3403">
                  <c:v>0.49624600000000002</c:v>
                </c:pt>
                <c:pt idx="3404">
                  <c:v>0.49624600000000002</c:v>
                </c:pt>
                <c:pt idx="3405">
                  <c:v>8.1297499999999995E-2</c:v>
                </c:pt>
                <c:pt idx="3406">
                  <c:v>8.1297499999999995E-2</c:v>
                </c:pt>
                <c:pt idx="3407">
                  <c:v>0.53457200000000005</c:v>
                </c:pt>
                <c:pt idx="3408">
                  <c:v>0.53457200000000005</c:v>
                </c:pt>
                <c:pt idx="3409">
                  <c:v>0.17238300000000001</c:v>
                </c:pt>
                <c:pt idx="3410">
                  <c:v>0.17238300000000001</c:v>
                </c:pt>
                <c:pt idx="3411">
                  <c:v>0.48562499999999997</c:v>
                </c:pt>
                <c:pt idx="3412">
                  <c:v>0.48562499999999997</c:v>
                </c:pt>
                <c:pt idx="3413">
                  <c:v>0.121877</c:v>
                </c:pt>
                <c:pt idx="3414">
                  <c:v>0.121877</c:v>
                </c:pt>
                <c:pt idx="3415">
                  <c:v>6.21173E-2</c:v>
                </c:pt>
                <c:pt idx="3416">
                  <c:v>6.21173E-2</c:v>
                </c:pt>
                <c:pt idx="3417">
                  <c:v>0.234625</c:v>
                </c:pt>
                <c:pt idx="3418">
                  <c:v>0.234625</c:v>
                </c:pt>
                <c:pt idx="3419">
                  <c:v>0.36408299999999999</c:v>
                </c:pt>
                <c:pt idx="3420">
                  <c:v>0.36408299999999999</c:v>
                </c:pt>
                <c:pt idx="3421">
                  <c:v>0.784609</c:v>
                </c:pt>
                <c:pt idx="3422">
                  <c:v>0.784609</c:v>
                </c:pt>
                <c:pt idx="3423">
                  <c:v>0.225938</c:v>
                </c:pt>
                <c:pt idx="3424">
                  <c:v>0.225938</c:v>
                </c:pt>
                <c:pt idx="3425">
                  <c:v>0.32177099999999997</c:v>
                </c:pt>
                <c:pt idx="3426">
                  <c:v>0.32177099999999997</c:v>
                </c:pt>
                <c:pt idx="3427">
                  <c:v>0.341169</c:v>
                </c:pt>
                <c:pt idx="3428">
                  <c:v>0.341169</c:v>
                </c:pt>
                <c:pt idx="3429">
                  <c:v>0.21132899999999999</c:v>
                </c:pt>
                <c:pt idx="3430">
                  <c:v>0.21132899999999999</c:v>
                </c:pt>
                <c:pt idx="3431">
                  <c:v>0.36605900000000002</c:v>
                </c:pt>
                <c:pt idx="3432">
                  <c:v>0.36605900000000002</c:v>
                </c:pt>
                <c:pt idx="3433">
                  <c:v>0.617259</c:v>
                </c:pt>
                <c:pt idx="3434">
                  <c:v>0.617259</c:v>
                </c:pt>
                <c:pt idx="3435">
                  <c:v>0.33200499999999999</c:v>
                </c:pt>
                <c:pt idx="3436">
                  <c:v>0.33200499999999999</c:v>
                </c:pt>
                <c:pt idx="3437">
                  <c:v>0.396594</c:v>
                </c:pt>
                <c:pt idx="3438">
                  <c:v>0.396594</c:v>
                </c:pt>
                <c:pt idx="3439">
                  <c:v>0.46942600000000001</c:v>
                </c:pt>
                <c:pt idx="3440">
                  <c:v>0.46942600000000001</c:v>
                </c:pt>
                <c:pt idx="3441">
                  <c:v>0.69435800000000003</c:v>
                </c:pt>
                <c:pt idx="3442">
                  <c:v>0.69435800000000003</c:v>
                </c:pt>
                <c:pt idx="3443">
                  <c:v>0.61242200000000002</c:v>
                </c:pt>
                <c:pt idx="3444">
                  <c:v>0.61242200000000002</c:v>
                </c:pt>
                <c:pt idx="3445">
                  <c:v>0.43398399999999998</c:v>
                </c:pt>
                <c:pt idx="3446">
                  <c:v>0.43398399999999998</c:v>
                </c:pt>
                <c:pt idx="3447">
                  <c:v>0.43426300000000001</c:v>
                </c:pt>
                <c:pt idx="3448">
                  <c:v>0.43426300000000001</c:v>
                </c:pt>
                <c:pt idx="3449">
                  <c:v>0.14574500000000001</c:v>
                </c:pt>
                <c:pt idx="3450">
                  <c:v>0.14574500000000001</c:v>
                </c:pt>
                <c:pt idx="3451">
                  <c:v>0.1968</c:v>
                </c:pt>
                <c:pt idx="3452">
                  <c:v>0.1968</c:v>
                </c:pt>
                <c:pt idx="3453">
                  <c:v>0.204543</c:v>
                </c:pt>
                <c:pt idx="3454">
                  <c:v>0.204543</c:v>
                </c:pt>
                <c:pt idx="3455">
                  <c:v>0.521123</c:v>
                </c:pt>
                <c:pt idx="3456">
                  <c:v>0.521123</c:v>
                </c:pt>
                <c:pt idx="3457">
                  <c:v>0.72558599999999995</c:v>
                </c:pt>
                <c:pt idx="3458">
                  <c:v>0.72558599999999995</c:v>
                </c:pt>
                <c:pt idx="3459">
                  <c:v>0.944577</c:v>
                </c:pt>
                <c:pt idx="3460">
                  <c:v>0.944577</c:v>
                </c:pt>
                <c:pt idx="3461">
                  <c:v>0.12801399999999999</c:v>
                </c:pt>
                <c:pt idx="3462">
                  <c:v>0.12801399999999999</c:v>
                </c:pt>
                <c:pt idx="3463">
                  <c:v>0.35402899999999998</c:v>
                </c:pt>
                <c:pt idx="3464">
                  <c:v>0.35402899999999998</c:v>
                </c:pt>
                <c:pt idx="3465">
                  <c:v>0.197967</c:v>
                </c:pt>
                <c:pt idx="3466">
                  <c:v>0.197967</c:v>
                </c:pt>
                <c:pt idx="3467">
                  <c:v>0.30042600000000003</c:v>
                </c:pt>
                <c:pt idx="3468">
                  <c:v>0.30042600000000003</c:v>
                </c:pt>
                <c:pt idx="3469">
                  <c:v>0.21185000000000001</c:v>
                </c:pt>
                <c:pt idx="3470">
                  <c:v>0.21185000000000001</c:v>
                </c:pt>
                <c:pt idx="3471">
                  <c:v>0.232462</c:v>
                </c:pt>
                <c:pt idx="3472">
                  <c:v>0.232462</c:v>
                </c:pt>
                <c:pt idx="3473">
                  <c:v>8.6065500000000003E-2</c:v>
                </c:pt>
                <c:pt idx="3474">
                  <c:v>8.6065500000000003E-2</c:v>
                </c:pt>
                <c:pt idx="3475">
                  <c:v>0.40773300000000001</c:v>
                </c:pt>
                <c:pt idx="3476">
                  <c:v>0.40773300000000001</c:v>
                </c:pt>
                <c:pt idx="3477">
                  <c:v>0.14479900000000001</c:v>
                </c:pt>
                <c:pt idx="3478">
                  <c:v>0.14479900000000001</c:v>
                </c:pt>
                <c:pt idx="3479">
                  <c:v>0.35747800000000002</c:v>
                </c:pt>
                <c:pt idx="3480">
                  <c:v>0.35747800000000002</c:v>
                </c:pt>
                <c:pt idx="3481">
                  <c:v>4.9396000000000002E-2</c:v>
                </c:pt>
                <c:pt idx="3482">
                  <c:v>4.9396000000000002E-2</c:v>
                </c:pt>
                <c:pt idx="3483">
                  <c:v>0.45079999999999998</c:v>
                </c:pt>
                <c:pt idx="3484">
                  <c:v>0.45079999999999998</c:v>
                </c:pt>
                <c:pt idx="3485">
                  <c:v>0.47842200000000001</c:v>
                </c:pt>
                <c:pt idx="3486">
                  <c:v>0.47842200000000001</c:v>
                </c:pt>
                <c:pt idx="3487">
                  <c:v>0.48172199999999998</c:v>
                </c:pt>
                <c:pt idx="3488">
                  <c:v>0.48172199999999998</c:v>
                </c:pt>
                <c:pt idx="3489">
                  <c:v>4.6907900000000002E-2</c:v>
                </c:pt>
                <c:pt idx="3490">
                  <c:v>4.6907900000000002E-2</c:v>
                </c:pt>
                <c:pt idx="3491">
                  <c:v>0.69047599999999998</c:v>
                </c:pt>
                <c:pt idx="3492">
                  <c:v>0.69047599999999998</c:v>
                </c:pt>
                <c:pt idx="3493">
                  <c:v>4.1420100000000001E-2</c:v>
                </c:pt>
                <c:pt idx="3494">
                  <c:v>4.1420100000000001E-2</c:v>
                </c:pt>
                <c:pt idx="3495">
                  <c:v>0.19864100000000001</c:v>
                </c:pt>
                <c:pt idx="3496">
                  <c:v>0.19864100000000001</c:v>
                </c:pt>
                <c:pt idx="3497">
                  <c:v>0.15299399999999999</c:v>
                </c:pt>
                <c:pt idx="3498">
                  <c:v>0.15299399999999999</c:v>
                </c:pt>
                <c:pt idx="3499">
                  <c:v>0.52845299999999995</c:v>
                </c:pt>
                <c:pt idx="3500">
                  <c:v>0.52845299999999995</c:v>
                </c:pt>
                <c:pt idx="3501">
                  <c:v>0.39696900000000002</c:v>
                </c:pt>
                <c:pt idx="3502">
                  <c:v>0.39696900000000002</c:v>
                </c:pt>
                <c:pt idx="3503">
                  <c:v>0.76280599999999998</c:v>
                </c:pt>
                <c:pt idx="3504">
                  <c:v>0.76280599999999998</c:v>
                </c:pt>
                <c:pt idx="3505">
                  <c:v>0.194855</c:v>
                </c:pt>
                <c:pt idx="3506">
                  <c:v>0.194855</c:v>
                </c:pt>
                <c:pt idx="3507">
                  <c:v>7.6585799999999996E-2</c:v>
                </c:pt>
                <c:pt idx="3508">
                  <c:v>7.6585799999999996E-2</c:v>
                </c:pt>
                <c:pt idx="3509">
                  <c:v>2.2736800000000001E-2</c:v>
                </c:pt>
                <c:pt idx="3510">
                  <c:v>2.2736800000000001E-2</c:v>
                </c:pt>
                <c:pt idx="3511">
                  <c:v>0.36529400000000001</c:v>
                </c:pt>
                <c:pt idx="3512">
                  <c:v>0.36529400000000001</c:v>
                </c:pt>
                <c:pt idx="3513">
                  <c:v>8.38589E-2</c:v>
                </c:pt>
                <c:pt idx="3514">
                  <c:v>8.38589E-2</c:v>
                </c:pt>
                <c:pt idx="3515">
                  <c:v>0.22940199999999999</c:v>
                </c:pt>
                <c:pt idx="3516">
                  <c:v>0.22940199999999999</c:v>
                </c:pt>
                <c:pt idx="3517">
                  <c:v>0.494479</c:v>
                </c:pt>
                <c:pt idx="3518">
                  <c:v>0.494479</c:v>
                </c:pt>
                <c:pt idx="3519">
                  <c:v>0.22581200000000001</c:v>
                </c:pt>
                <c:pt idx="3520">
                  <c:v>0.22581200000000001</c:v>
                </c:pt>
                <c:pt idx="3521">
                  <c:v>0.40071499999999999</c:v>
                </c:pt>
                <c:pt idx="3522">
                  <c:v>0.40071499999999999</c:v>
                </c:pt>
                <c:pt idx="3523">
                  <c:v>0.136267</c:v>
                </c:pt>
                <c:pt idx="3524">
                  <c:v>0.136267</c:v>
                </c:pt>
                <c:pt idx="3525">
                  <c:v>0.441112</c:v>
                </c:pt>
                <c:pt idx="3526">
                  <c:v>0.441112</c:v>
                </c:pt>
                <c:pt idx="3527">
                  <c:v>0.15650700000000001</c:v>
                </c:pt>
                <c:pt idx="3528">
                  <c:v>0.15650700000000001</c:v>
                </c:pt>
                <c:pt idx="3529">
                  <c:v>0.411526</c:v>
                </c:pt>
                <c:pt idx="3530">
                  <c:v>0.411526</c:v>
                </c:pt>
                <c:pt idx="3531">
                  <c:v>0.25175399999999998</c:v>
                </c:pt>
                <c:pt idx="3532">
                  <c:v>0.25175399999999998</c:v>
                </c:pt>
                <c:pt idx="3533">
                  <c:v>9.2569600000000002E-2</c:v>
                </c:pt>
                <c:pt idx="3534">
                  <c:v>9.2569600000000002E-2</c:v>
                </c:pt>
                <c:pt idx="3535">
                  <c:v>0.54520500000000005</c:v>
                </c:pt>
                <c:pt idx="3536">
                  <c:v>0.54520500000000005</c:v>
                </c:pt>
                <c:pt idx="3537">
                  <c:v>0.53287499999999999</c:v>
                </c:pt>
                <c:pt idx="3538">
                  <c:v>0.53287499999999999</c:v>
                </c:pt>
                <c:pt idx="3539">
                  <c:v>0.10752299999999999</c:v>
                </c:pt>
                <c:pt idx="3540">
                  <c:v>0.10752299999999999</c:v>
                </c:pt>
                <c:pt idx="3541">
                  <c:v>0.100134</c:v>
                </c:pt>
                <c:pt idx="3542">
                  <c:v>0.100134</c:v>
                </c:pt>
                <c:pt idx="3543">
                  <c:v>0.55448799999999998</c:v>
                </c:pt>
                <c:pt idx="3544">
                  <c:v>0.55448799999999998</c:v>
                </c:pt>
                <c:pt idx="3545">
                  <c:v>9.0144100000000005E-2</c:v>
                </c:pt>
                <c:pt idx="3546">
                  <c:v>9.0144100000000005E-2</c:v>
                </c:pt>
                <c:pt idx="3547">
                  <c:v>0.27727600000000002</c:v>
                </c:pt>
                <c:pt idx="3548">
                  <c:v>0.27727600000000002</c:v>
                </c:pt>
                <c:pt idx="3549">
                  <c:v>0.26325999999999999</c:v>
                </c:pt>
                <c:pt idx="3550">
                  <c:v>0.26325999999999999</c:v>
                </c:pt>
                <c:pt idx="3551">
                  <c:v>0.64259200000000005</c:v>
                </c:pt>
                <c:pt idx="3552">
                  <c:v>0.64259200000000005</c:v>
                </c:pt>
                <c:pt idx="3553">
                  <c:v>0.68023199999999995</c:v>
                </c:pt>
                <c:pt idx="3554">
                  <c:v>0.68023199999999995</c:v>
                </c:pt>
                <c:pt idx="3555">
                  <c:v>0.44872000000000001</c:v>
                </c:pt>
                <c:pt idx="3556">
                  <c:v>0.44872000000000001</c:v>
                </c:pt>
                <c:pt idx="3557">
                  <c:v>0.30034</c:v>
                </c:pt>
                <c:pt idx="3558">
                  <c:v>0.30034</c:v>
                </c:pt>
                <c:pt idx="3559">
                  <c:v>0.357122</c:v>
                </c:pt>
                <c:pt idx="3560">
                  <c:v>0.357122</c:v>
                </c:pt>
                <c:pt idx="3561">
                  <c:v>0.38829599999999997</c:v>
                </c:pt>
                <c:pt idx="3562">
                  <c:v>0.38829599999999997</c:v>
                </c:pt>
                <c:pt idx="3563">
                  <c:v>0.77629499999999996</c:v>
                </c:pt>
                <c:pt idx="3564">
                  <c:v>0.77629499999999996</c:v>
                </c:pt>
                <c:pt idx="3565">
                  <c:v>0.21238199999999999</c:v>
                </c:pt>
                <c:pt idx="3566">
                  <c:v>0.21238199999999999</c:v>
                </c:pt>
                <c:pt idx="3567">
                  <c:v>0.120083</c:v>
                </c:pt>
                <c:pt idx="3568">
                  <c:v>0.120083</c:v>
                </c:pt>
                <c:pt idx="3569">
                  <c:v>0.28555399999999997</c:v>
                </c:pt>
                <c:pt idx="3570">
                  <c:v>0.28555399999999997</c:v>
                </c:pt>
                <c:pt idx="3571">
                  <c:v>0.55670200000000003</c:v>
                </c:pt>
                <c:pt idx="3572">
                  <c:v>0.55670200000000003</c:v>
                </c:pt>
                <c:pt idx="3573">
                  <c:v>0.38273800000000002</c:v>
                </c:pt>
                <c:pt idx="3574">
                  <c:v>0.38273800000000002</c:v>
                </c:pt>
                <c:pt idx="3575">
                  <c:v>7.8270599999999996E-2</c:v>
                </c:pt>
                <c:pt idx="3576">
                  <c:v>7.8270599999999996E-2</c:v>
                </c:pt>
                <c:pt idx="3577">
                  <c:v>0.19939699999999999</c:v>
                </c:pt>
                <c:pt idx="3578">
                  <c:v>0.19939699999999999</c:v>
                </c:pt>
                <c:pt idx="3579">
                  <c:v>0.100436</c:v>
                </c:pt>
                <c:pt idx="3580">
                  <c:v>0.100436</c:v>
                </c:pt>
                <c:pt idx="3581">
                  <c:v>0.163967</c:v>
                </c:pt>
                <c:pt idx="3582">
                  <c:v>0.163967</c:v>
                </c:pt>
                <c:pt idx="3583">
                  <c:v>0.25850899999999999</c:v>
                </c:pt>
                <c:pt idx="3584">
                  <c:v>0.25850899999999999</c:v>
                </c:pt>
                <c:pt idx="3585">
                  <c:v>0.15587899999999999</c:v>
                </c:pt>
                <c:pt idx="3586">
                  <c:v>0.15587899999999999</c:v>
                </c:pt>
                <c:pt idx="3587">
                  <c:v>0.12543499999999999</c:v>
                </c:pt>
                <c:pt idx="3588">
                  <c:v>0.12543499999999999</c:v>
                </c:pt>
                <c:pt idx="3589">
                  <c:v>0.19026100000000001</c:v>
                </c:pt>
                <c:pt idx="3590">
                  <c:v>0.19026100000000001</c:v>
                </c:pt>
                <c:pt idx="3591">
                  <c:v>6.7050600000000002E-2</c:v>
                </c:pt>
                <c:pt idx="3592">
                  <c:v>6.7050600000000002E-2</c:v>
                </c:pt>
                <c:pt idx="3593">
                  <c:v>5.3894299999999999E-2</c:v>
                </c:pt>
                <c:pt idx="3594">
                  <c:v>5.3894299999999999E-2</c:v>
                </c:pt>
                <c:pt idx="3595">
                  <c:v>0.32134200000000002</c:v>
                </c:pt>
                <c:pt idx="3596">
                  <c:v>0.32134200000000002</c:v>
                </c:pt>
                <c:pt idx="3597">
                  <c:v>0.54082699999999995</c:v>
                </c:pt>
                <c:pt idx="3598">
                  <c:v>0.54082699999999995</c:v>
                </c:pt>
                <c:pt idx="3599">
                  <c:v>0.64355499999999999</c:v>
                </c:pt>
                <c:pt idx="3600">
                  <c:v>0.64355499999999999</c:v>
                </c:pt>
                <c:pt idx="3601">
                  <c:v>7.6542600000000002E-2</c:v>
                </c:pt>
                <c:pt idx="3602">
                  <c:v>7.6542600000000002E-2</c:v>
                </c:pt>
                <c:pt idx="3603">
                  <c:v>0.63942600000000005</c:v>
                </c:pt>
                <c:pt idx="3604">
                  <c:v>0.63942600000000005</c:v>
                </c:pt>
                <c:pt idx="3605">
                  <c:v>8.6956500000000006E-2</c:v>
                </c:pt>
                <c:pt idx="3606">
                  <c:v>8.6956500000000006E-2</c:v>
                </c:pt>
                <c:pt idx="3607">
                  <c:v>0.20507300000000001</c:v>
                </c:pt>
                <c:pt idx="3608">
                  <c:v>0.20507300000000001</c:v>
                </c:pt>
                <c:pt idx="3609">
                  <c:v>0.22709199999999999</c:v>
                </c:pt>
                <c:pt idx="3610">
                  <c:v>0.22709199999999999</c:v>
                </c:pt>
                <c:pt idx="3611">
                  <c:v>0.26864100000000002</c:v>
                </c:pt>
                <c:pt idx="3612">
                  <c:v>0.26864100000000002</c:v>
                </c:pt>
                <c:pt idx="3613">
                  <c:v>0.31240299999999999</c:v>
                </c:pt>
                <c:pt idx="3614">
                  <c:v>0.31240299999999999</c:v>
                </c:pt>
                <c:pt idx="3615">
                  <c:v>0.42450700000000002</c:v>
                </c:pt>
                <c:pt idx="3616">
                  <c:v>0.42450700000000002</c:v>
                </c:pt>
                <c:pt idx="3617">
                  <c:v>8.4366200000000002E-2</c:v>
                </c:pt>
                <c:pt idx="3618">
                  <c:v>8.4366200000000002E-2</c:v>
                </c:pt>
                <c:pt idx="3619">
                  <c:v>0.40690900000000002</c:v>
                </c:pt>
                <c:pt idx="3620">
                  <c:v>0.40690900000000002</c:v>
                </c:pt>
                <c:pt idx="3621">
                  <c:v>0.81984900000000005</c:v>
                </c:pt>
                <c:pt idx="3622">
                  <c:v>0.81984900000000005</c:v>
                </c:pt>
                <c:pt idx="3623">
                  <c:v>0.403978</c:v>
                </c:pt>
                <c:pt idx="3624">
                  <c:v>0.403978</c:v>
                </c:pt>
                <c:pt idx="3625">
                  <c:v>0.19805300000000001</c:v>
                </c:pt>
                <c:pt idx="3626">
                  <c:v>0.19805300000000001</c:v>
                </c:pt>
                <c:pt idx="3627">
                  <c:v>0.13029499999999999</c:v>
                </c:pt>
                <c:pt idx="3628">
                  <c:v>0.13029499999999999</c:v>
                </c:pt>
                <c:pt idx="3629">
                  <c:v>0.44341199999999997</c:v>
                </c:pt>
                <c:pt idx="3630">
                  <c:v>0.44341199999999997</c:v>
                </c:pt>
                <c:pt idx="3631">
                  <c:v>0.138715</c:v>
                </c:pt>
                <c:pt idx="3632">
                  <c:v>0.138715</c:v>
                </c:pt>
                <c:pt idx="3633">
                  <c:v>0.64191500000000001</c:v>
                </c:pt>
                <c:pt idx="3634">
                  <c:v>0.64191500000000001</c:v>
                </c:pt>
                <c:pt idx="3635">
                  <c:v>7.98952E-2</c:v>
                </c:pt>
                <c:pt idx="3636">
                  <c:v>7.98952E-2</c:v>
                </c:pt>
                <c:pt idx="3637">
                  <c:v>0.21627299999999999</c:v>
                </c:pt>
                <c:pt idx="3638">
                  <c:v>0.21627299999999999</c:v>
                </c:pt>
                <c:pt idx="3639">
                  <c:v>0.111848</c:v>
                </c:pt>
                <c:pt idx="3640">
                  <c:v>0.111848</c:v>
                </c:pt>
                <c:pt idx="3641">
                  <c:v>0.836449</c:v>
                </c:pt>
                <c:pt idx="3642">
                  <c:v>0.836449</c:v>
                </c:pt>
                <c:pt idx="3643">
                  <c:v>0.29331000000000002</c:v>
                </c:pt>
                <c:pt idx="3644">
                  <c:v>0.29331000000000002</c:v>
                </c:pt>
                <c:pt idx="3645">
                  <c:v>0.31053199999999997</c:v>
                </c:pt>
                <c:pt idx="3646">
                  <c:v>0.31053199999999997</c:v>
                </c:pt>
                <c:pt idx="3647">
                  <c:v>9.2459100000000002E-2</c:v>
                </c:pt>
                <c:pt idx="3648">
                  <c:v>9.2459100000000002E-2</c:v>
                </c:pt>
                <c:pt idx="3649">
                  <c:v>9.7465700000000002E-2</c:v>
                </c:pt>
                <c:pt idx="3650">
                  <c:v>9.7465700000000002E-2</c:v>
                </c:pt>
                <c:pt idx="3651">
                  <c:v>0.18229200000000001</c:v>
                </c:pt>
                <c:pt idx="3652">
                  <c:v>0.18229200000000001</c:v>
                </c:pt>
                <c:pt idx="3653">
                  <c:v>0.401472</c:v>
                </c:pt>
                <c:pt idx="3654">
                  <c:v>0.401472</c:v>
                </c:pt>
                <c:pt idx="3655">
                  <c:v>0.34342099999999998</c:v>
                </c:pt>
                <c:pt idx="3656">
                  <c:v>0.34342099999999998</c:v>
                </c:pt>
                <c:pt idx="3657">
                  <c:v>0.49027900000000002</c:v>
                </c:pt>
                <c:pt idx="3658">
                  <c:v>0.49027900000000002</c:v>
                </c:pt>
                <c:pt idx="3659">
                  <c:v>0.13591700000000001</c:v>
                </c:pt>
                <c:pt idx="3660">
                  <c:v>0.13591700000000001</c:v>
                </c:pt>
                <c:pt idx="3661">
                  <c:v>0.18196399999999999</c:v>
                </c:pt>
                <c:pt idx="3662">
                  <c:v>0.18196399999999999</c:v>
                </c:pt>
                <c:pt idx="3663">
                  <c:v>0.22287399999999999</c:v>
                </c:pt>
                <c:pt idx="3664">
                  <c:v>0.22287399999999999</c:v>
                </c:pt>
                <c:pt idx="3665">
                  <c:v>0.70726199999999995</c:v>
                </c:pt>
                <c:pt idx="3666">
                  <c:v>0.70726199999999995</c:v>
                </c:pt>
                <c:pt idx="3667">
                  <c:v>0.25708799999999998</c:v>
                </c:pt>
                <c:pt idx="3668">
                  <c:v>0.25708799999999998</c:v>
                </c:pt>
                <c:pt idx="3669">
                  <c:v>0.65202499999999997</c:v>
                </c:pt>
                <c:pt idx="3670">
                  <c:v>0.65202499999999997</c:v>
                </c:pt>
                <c:pt idx="3671">
                  <c:v>8.8736499999999996E-2</c:v>
                </c:pt>
                <c:pt idx="3672">
                  <c:v>8.8736499999999996E-2</c:v>
                </c:pt>
                <c:pt idx="3673">
                  <c:v>0.34643400000000002</c:v>
                </c:pt>
                <c:pt idx="3674">
                  <c:v>0.34643400000000002</c:v>
                </c:pt>
                <c:pt idx="3675">
                  <c:v>0.17719399999999999</c:v>
                </c:pt>
                <c:pt idx="3676">
                  <c:v>0.17719399999999999</c:v>
                </c:pt>
                <c:pt idx="3677">
                  <c:v>0.467497</c:v>
                </c:pt>
                <c:pt idx="3678">
                  <c:v>0.467497</c:v>
                </c:pt>
                <c:pt idx="3679">
                  <c:v>5.8644399999999999E-2</c:v>
                </c:pt>
                <c:pt idx="3680">
                  <c:v>5.8644399999999999E-2</c:v>
                </c:pt>
                <c:pt idx="3681">
                  <c:v>0.39334000000000002</c:v>
                </c:pt>
                <c:pt idx="3682">
                  <c:v>0.39334000000000002</c:v>
                </c:pt>
                <c:pt idx="3683">
                  <c:v>0.95710899999999999</c:v>
                </c:pt>
                <c:pt idx="3684">
                  <c:v>0.95710899999999999</c:v>
                </c:pt>
                <c:pt idx="3685">
                  <c:v>5.3661E-2</c:v>
                </c:pt>
                <c:pt idx="3686">
                  <c:v>5.3661E-2</c:v>
                </c:pt>
                <c:pt idx="3687">
                  <c:v>0.199598</c:v>
                </c:pt>
                <c:pt idx="3688">
                  <c:v>0.199598</c:v>
                </c:pt>
                <c:pt idx="3689">
                  <c:v>0.42403299999999999</c:v>
                </c:pt>
                <c:pt idx="3690">
                  <c:v>0.42403299999999999</c:v>
                </c:pt>
                <c:pt idx="3691">
                  <c:v>0.339833</c:v>
                </c:pt>
                <c:pt idx="3692">
                  <c:v>0.339833</c:v>
                </c:pt>
                <c:pt idx="3693">
                  <c:v>0.12704399999999999</c:v>
                </c:pt>
                <c:pt idx="3694">
                  <c:v>0.12704399999999999</c:v>
                </c:pt>
                <c:pt idx="3695">
                  <c:v>0.25204300000000002</c:v>
                </c:pt>
                <c:pt idx="3696">
                  <c:v>0.25204300000000002</c:v>
                </c:pt>
                <c:pt idx="3697">
                  <c:v>0.48154200000000003</c:v>
                </c:pt>
                <c:pt idx="3698">
                  <c:v>0.48154200000000003</c:v>
                </c:pt>
                <c:pt idx="3699">
                  <c:v>0.91779200000000005</c:v>
                </c:pt>
                <c:pt idx="3700">
                  <c:v>0.91779200000000005</c:v>
                </c:pt>
                <c:pt idx="3701">
                  <c:v>0.76685300000000001</c:v>
                </c:pt>
                <c:pt idx="3702">
                  <c:v>0.76685300000000001</c:v>
                </c:pt>
                <c:pt idx="3703">
                  <c:v>0.605047</c:v>
                </c:pt>
                <c:pt idx="3704">
                  <c:v>0.605047</c:v>
                </c:pt>
                <c:pt idx="3705">
                  <c:v>0.98938400000000004</c:v>
                </c:pt>
                <c:pt idx="3706">
                  <c:v>0.98938400000000004</c:v>
                </c:pt>
                <c:pt idx="3707">
                  <c:v>0.38311499999999998</c:v>
                </c:pt>
                <c:pt idx="3708">
                  <c:v>0.38311499999999998</c:v>
                </c:pt>
                <c:pt idx="3709">
                  <c:v>0.375357</c:v>
                </c:pt>
                <c:pt idx="3710">
                  <c:v>0.375357</c:v>
                </c:pt>
                <c:pt idx="3711">
                  <c:v>0.51075700000000002</c:v>
                </c:pt>
                <c:pt idx="3712">
                  <c:v>0.51075700000000002</c:v>
                </c:pt>
                <c:pt idx="3713">
                  <c:v>0.63434100000000004</c:v>
                </c:pt>
                <c:pt idx="3714">
                  <c:v>0.63434100000000004</c:v>
                </c:pt>
                <c:pt idx="3715">
                  <c:v>4.30192E-2</c:v>
                </c:pt>
                <c:pt idx="3716">
                  <c:v>4.30192E-2</c:v>
                </c:pt>
                <c:pt idx="3717">
                  <c:v>0.132661</c:v>
                </c:pt>
                <c:pt idx="3718">
                  <c:v>0.132661</c:v>
                </c:pt>
                <c:pt idx="3719">
                  <c:v>0.19712399999999999</c:v>
                </c:pt>
                <c:pt idx="3720">
                  <c:v>0.19712399999999999</c:v>
                </c:pt>
                <c:pt idx="3721">
                  <c:v>0.57533199999999995</c:v>
                </c:pt>
                <c:pt idx="3722">
                  <c:v>0.57533199999999995</c:v>
                </c:pt>
                <c:pt idx="3723">
                  <c:v>0.60373699999999997</c:v>
                </c:pt>
                <c:pt idx="3724">
                  <c:v>0.60373699999999997</c:v>
                </c:pt>
                <c:pt idx="3725">
                  <c:v>0.52149500000000004</c:v>
                </c:pt>
                <c:pt idx="3726">
                  <c:v>0.52149500000000004</c:v>
                </c:pt>
                <c:pt idx="3727">
                  <c:v>0.72189499999999995</c:v>
                </c:pt>
                <c:pt idx="3728">
                  <c:v>0.72189499999999995</c:v>
                </c:pt>
                <c:pt idx="3729">
                  <c:v>0.369031</c:v>
                </c:pt>
                <c:pt idx="3730">
                  <c:v>0.369031</c:v>
                </c:pt>
                <c:pt idx="3731">
                  <c:v>0.121073</c:v>
                </c:pt>
                <c:pt idx="3732">
                  <c:v>0.121073</c:v>
                </c:pt>
                <c:pt idx="3733">
                  <c:v>0.32400299999999999</c:v>
                </c:pt>
                <c:pt idx="3734">
                  <c:v>0.32400299999999999</c:v>
                </c:pt>
                <c:pt idx="3735">
                  <c:v>0.619398</c:v>
                </c:pt>
                <c:pt idx="3736">
                  <c:v>0.619398</c:v>
                </c:pt>
                <c:pt idx="3737">
                  <c:v>0.77141499999999996</c:v>
                </c:pt>
                <c:pt idx="3738">
                  <c:v>0.77141499999999996</c:v>
                </c:pt>
                <c:pt idx="3739">
                  <c:v>8.1378400000000004E-2</c:v>
                </c:pt>
                <c:pt idx="3740">
                  <c:v>8.1378400000000004E-2</c:v>
                </c:pt>
                <c:pt idx="3741">
                  <c:v>0.1348</c:v>
                </c:pt>
                <c:pt idx="3742">
                  <c:v>0.1348</c:v>
                </c:pt>
                <c:pt idx="3743">
                  <c:v>0.59509199999999995</c:v>
                </c:pt>
                <c:pt idx="3744">
                  <c:v>0.59509199999999995</c:v>
                </c:pt>
                <c:pt idx="3745">
                  <c:v>0.62872300000000003</c:v>
                </c:pt>
                <c:pt idx="3746">
                  <c:v>0.62872300000000003</c:v>
                </c:pt>
                <c:pt idx="3747">
                  <c:v>0.28170099999999998</c:v>
                </c:pt>
                <c:pt idx="3748">
                  <c:v>0.28170099999999998</c:v>
                </c:pt>
                <c:pt idx="3749">
                  <c:v>0.30447299999999999</c:v>
                </c:pt>
                <c:pt idx="3750">
                  <c:v>0.30447299999999999</c:v>
                </c:pt>
                <c:pt idx="3751">
                  <c:v>0.35008</c:v>
                </c:pt>
                <c:pt idx="3752">
                  <c:v>0.35008</c:v>
                </c:pt>
                <c:pt idx="3753">
                  <c:v>0.51977099999999998</c:v>
                </c:pt>
                <c:pt idx="3754">
                  <c:v>0.51977099999999998</c:v>
                </c:pt>
                <c:pt idx="3755">
                  <c:v>0.82587699999999997</c:v>
                </c:pt>
                <c:pt idx="3756">
                  <c:v>0.82587699999999997</c:v>
                </c:pt>
                <c:pt idx="3757">
                  <c:v>0.56262199999999996</c:v>
                </c:pt>
                <c:pt idx="3758">
                  <c:v>0.56262199999999996</c:v>
                </c:pt>
                <c:pt idx="3759">
                  <c:v>0.30252200000000001</c:v>
                </c:pt>
                <c:pt idx="3760">
                  <c:v>0.30252200000000001</c:v>
                </c:pt>
                <c:pt idx="3761">
                  <c:v>0.58651699999999996</c:v>
                </c:pt>
                <c:pt idx="3762">
                  <c:v>0.58651699999999996</c:v>
                </c:pt>
                <c:pt idx="3763">
                  <c:v>0.26400699999999999</c:v>
                </c:pt>
                <c:pt idx="3764">
                  <c:v>0.26400699999999999</c:v>
                </c:pt>
                <c:pt idx="3765">
                  <c:v>0.187166</c:v>
                </c:pt>
                <c:pt idx="3766">
                  <c:v>0.187166</c:v>
                </c:pt>
                <c:pt idx="3767">
                  <c:v>0.36315399999999998</c:v>
                </c:pt>
                <c:pt idx="3768">
                  <c:v>0.36315399999999998</c:v>
                </c:pt>
                <c:pt idx="3769">
                  <c:v>0.47243400000000002</c:v>
                </c:pt>
                <c:pt idx="3770">
                  <c:v>0.47243400000000002</c:v>
                </c:pt>
                <c:pt idx="3771">
                  <c:v>0.48281600000000002</c:v>
                </c:pt>
                <c:pt idx="3772">
                  <c:v>0.48281600000000002</c:v>
                </c:pt>
                <c:pt idx="3773">
                  <c:v>0.42544300000000002</c:v>
                </c:pt>
                <c:pt idx="3774">
                  <c:v>0.42544300000000002</c:v>
                </c:pt>
                <c:pt idx="3775">
                  <c:v>0.59993700000000005</c:v>
                </c:pt>
                <c:pt idx="3776">
                  <c:v>0.59993700000000005</c:v>
                </c:pt>
                <c:pt idx="3777">
                  <c:v>0.67342000000000002</c:v>
                </c:pt>
                <c:pt idx="3778">
                  <c:v>0.67342000000000002</c:v>
                </c:pt>
                <c:pt idx="3779">
                  <c:v>0.22592899999999999</c:v>
                </c:pt>
                <c:pt idx="3780">
                  <c:v>0.22592899999999999</c:v>
                </c:pt>
                <c:pt idx="3781">
                  <c:v>0.45898800000000001</c:v>
                </c:pt>
                <c:pt idx="3782">
                  <c:v>0.45898800000000001</c:v>
                </c:pt>
                <c:pt idx="3783">
                  <c:v>0.877301</c:v>
                </c:pt>
                <c:pt idx="3784">
                  <c:v>0.877301</c:v>
                </c:pt>
                <c:pt idx="3785">
                  <c:v>0.46568799999999999</c:v>
                </c:pt>
                <c:pt idx="3786">
                  <c:v>0.46568799999999999</c:v>
                </c:pt>
                <c:pt idx="3787">
                  <c:v>0.56294999999999995</c:v>
                </c:pt>
                <c:pt idx="3788">
                  <c:v>0.56294999999999995</c:v>
                </c:pt>
                <c:pt idx="3789">
                  <c:v>0.14663000000000001</c:v>
                </c:pt>
                <c:pt idx="3790">
                  <c:v>0.14663000000000001</c:v>
                </c:pt>
                <c:pt idx="3791">
                  <c:v>0.58241799999999999</c:v>
                </c:pt>
                <c:pt idx="3792">
                  <c:v>0.58241799999999999</c:v>
                </c:pt>
                <c:pt idx="3793">
                  <c:v>0.64287099999999997</c:v>
                </c:pt>
                <c:pt idx="3794">
                  <c:v>0.64287099999999997</c:v>
                </c:pt>
                <c:pt idx="3795">
                  <c:v>0.48352800000000001</c:v>
                </c:pt>
                <c:pt idx="3796">
                  <c:v>0.48352800000000001</c:v>
                </c:pt>
                <c:pt idx="3797">
                  <c:v>0.75826300000000002</c:v>
                </c:pt>
                <c:pt idx="3798">
                  <c:v>0.75826300000000002</c:v>
                </c:pt>
                <c:pt idx="3799">
                  <c:v>0.72531900000000005</c:v>
                </c:pt>
                <c:pt idx="3800">
                  <c:v>0.72531900000000005</c:v>
                </c:pt>
                <c:pt idx="3801">
                  <c:v>0.35044999999999998</c:v>
                </c:pt>
                <c:pt idx="3802">
                  <c:v>0.35044999999999998</c:v>
                </c:pt>
                <c:pt idx="3803">
                  <c:v>0.593144</c:v>
                </c:pt>
                <c:pt idx="3804">
                  <c:v>0.593144</c:v>
                </c:pt>
                <c:pt idx="3805">
                  <c:v>0.26734200000000002</c:v>
                </c:pt>
                <c:pt idx="3806">
                  <c:v>0.26734200000000002</c:v>
                </c:pt>
                <c:pt idx="3807">
                  <c:v>0.91539999999999999</c:v>
                </c:pt>
                <c:pt idx="3808">
                  <c:v>0.91539999999999999</c:v>
                </c:pt>
                <c:pt idx="3809">
                  <c:v>0.75199000000000005</c:v>
                </c:pt>
                <c:pt idx="3810">
                  <c:v>0.75199000000000005</c:v>
                </c:pt>
                <c:pt idx="3811">
                  <c:v>0.955206</c:v>
                </c:pt>
                <c:pt idx="3812">
                  <c:v>0.955206</c:v>
                </c:pt>
                <c:pt idx="3813">
                  <c:v>0.59195699999999996</c:v>
                </c:pt>
                <c:pt idx="3814">
                  <c:v>0.59195699999999996</c:v>
                </c:pt>
                <c:pt idx="3815">
                  <c:v>0.94652899999999995</c:v>
                </c:pt>
                <c:pt idx="3816">
                  <c:v>0.94652899999999995</c:v>
                </c:pt>
                <c:pt idx="3817">
                  <c:v>6.0410100000000001E-2</c:v>
                </c:pt>
                <c:pt idx="3818">
                  <c:v>6.0410100000000001E-2</c:v>
                </c:pt>
                <c:pt idx="3819">
                  <c:v>0.26036599999999999</c:v>
                </c:pt>
                <c:pt idx="3820">
                  <c:v>0.26036599999999999</c:v>
                </c:pt>
                <c:pt idx="3821">
                  <c:v>0.487261</c:v>
                </c:pt>
                <c:pt idx="3822">
                  <c:v>0.487261</c:v>
                </c:pt>
                <c:pt idx="3823">
                  <c:v>0.25066300000000002</c:v>
                </c:pt>
                <c:pt idx="3824">
                  <c:v>0.25066300000000002</c:v>
                </c:pt>
                <c:pt idx="3825">
                  <c:v>0.25912299999999999</c:v>
                </c:pt>
                <c:pt idx="3826">
                  <c:v>0.25912299999999999</c:v>
                </c:pt>
                <c:pt idx="3827">
                  <c:v>0.16015599999999999</c:v>
                </c:pt>
                <c:pt idx="3828">
                  <c:v>0.16015599999999999</c:v>
                </c:pt>
                <c:pt idx="3829">
                  <c:v>0.73554200000000003</c:v>
                </c:pt>
                <c:pt idx="3830">
                  <c:v>0.73554200000000003</c:v>
                </c:pt>
                <c:pt idx="3831">
                  <c:v>0.15509800000000001</c:v>
                </c:pt>
                <c:pt idx="3832">
                  <c:v>0.15509800000000001</c:v>
                </c:pt>
                <c:pt idx="3833">
                  <c:v>0.82405499999999998</c:v>
                </c:pt>
                <c:pt idx="3834">
                  <c:v>0.82405499999999998</c:v>
                </c:pt>
                <c:pt idx="3835">
                  <c:v>0.59876300000000005</c:v>
                </c:pt>
                <c:pt idx="3836">
                  <c:v>0.59876300000000005</c:v>
                </c:pt>
                <c:pt idx="3837">
                  <c:v>0.13523499999999999</c:v>
                </c:pt>
                <c:pt idx="3838">
                  <c:v>0.13523499999999999</c:v>
                </c:pt>
                <c:pt idx="3839">
                  <c:v>9.2962100000000006E-2</c:v>
                </c:pt>
                <c:pt idx="3840">
                  <c:v>9.2962100000000006E-2</c:v>
                </c:pt>
                <c:pt idx="3841">
                  <c:v>0.31675999999999999</c:v>
                </c:pt>
                <c:pt idx="3842">
                  <c:v>0.31675999999999999</c:v>
                </c:pt>
                <c:pt idx="3843">
                  <c:v>0.275725</c:v>
                </c:pt>
                <c:pt idx="3844">
                  <c:v>0.275725</c:v>
                </c:pt>
                <c:pt idx="3845">
                  <c:v>0.28933900000000001</c:v>
                </c:pt>
                <c:pt idx="3846">
                  <c:v>0.28933900000000001</c:v>
                </c:pt>
                <c:pt idx="3847">
                  <c:v>0.43634899999999999</c:v>
                </c:pt>
                <c:pt idx="3848">
                  <c:v>0.43634899999999999</c:v>
                </c:pt>
                <c:pt idx="3849">
                  <c:v>0.49007899999999999</c:v>
                </c:pt>
                <c:pt idx="3850">
                  <c:v>0.49007899999999999</c:v>
                </c:pt>
                <c:pt idx="3851">
                  <c:v>0.188386</c:v>
                </c:pt>
                <c:pt idx="3852">
                  <c:v>0.188386</c:v>
                </c:pt>
                <c:pt idx="3853">
                  <c:v>0.46277099999999999</c:v>
                </c:pt>
                <c:pt idx="3854">
                  <c:v>0.46277099999999999</c:v>
                </c:pt>
                <c:pt idx="3855">
                  <c:v>0.25712299999999999</c:v>
                </c:pt>
                <c:pt idx="3856">
                  <c:v>0.25712299999999999</c:v>
                </c:pt>
                <c:pt idx="3857">
                  <c:v>0.39429599999999998</c:v>
                </c:pt>
                <c:pt idx="3858">
                  <c:v>0.39429599999999998</c:v>
                </c:pt>
                <c:pt idx="3859">
                  <c:v>0.65300599999999998</c:v>
                </c:pt>
                <c:pt idx="3860">
                  <c:v>0.65300599999999998</c:v>
                </c:pt>
                <c:pt idx="3861">
                  <c:v>0.62673500000000004</c:v>
                </c:pt>
                <c:pt idx="3862">
                  <c:v>0.62673500000000004</c:v>
                </c:pt>
                <c:pt idx="3863">
                  <c:v>0.14862400000000001</c:v>
                </c:pt>
                <c:pt idx="3864">
                  <c:v>0.14862400000000001</c:v>
                </c:pt>
                <c:pt idx="3865">
                  <c:v>0.127247</c:v>
                </c:pt>
                <c:pt idx="3866">
                  <c:v>0.127247</c:v>
                </c:pt>
                <c:pt idx="3867">
                  <c:v>0.40247899999999998</c:v>
                </c:pt>
                <c:pt idx="3868">
                  <c:v>0.40247899999999998</c:v>
                </c:pt>
                <c:pt idx="3869">
                  <c:v>0.61613399999999996</c:v>
                </c:pt>
                <c:pt idx="3870">
                  <c:v>0.61613399999999996</c:v>
                </c:pt>
                <c:pt idx="3871">
                  <c:v>0.12828899999999999</c:v>
                </c:pt>
                <c:pt idx="3872">
                  <c:v>0.12828899999999999</c:v>
                </c:pt>
                <c:pt idx="3873">
                  <c:v>0.22878100000000001</c:v>
                </c:pt>
                <c:pt idx="3874">
                  <c:v>0.22878100000000001</c:v>
                </c:pt>
                <c:pt idx="3875">
                  <c:v>0.23713400000000001</c:v>
                </c:pt>
                <c:pt idx="3876">
                  <c:v>0.23713400000000001</c:v>
                </c:pt>
                <c:pt idx="3877">
                  <c:v>0.299788</c:v>
                </c:pt>
                <c:pt idx="3878">
                  <c:v>0.299788</c:v>
                </c:pt>
                <c:pt idx="3879">
                  <c:v>0.46710200000000002</c:v>
                </c:pt>
                <c:pt idx="3880">
                  <c:v>0.46710200000000002</c:v>
                </c:pt>
                <c:pt idx="3881">
                  <c:v>0.32430599999999998</c:v>
                </c:pt>
                <c:pt idx="3882">
                  <c:v>0.32430599999999998</c:v>
                </c:pt>
                <c:pt idx="3883">
                  <c:v>0.36920500000000001</c:v>
                </c:pt>
                <c:pt idx="3884">
                  <c:v>0.36920500000000001</c:v>
                </c:pt>
                <c:pt idx="3885">
                  <c:v>0.381025</c:v>
                </c:pt>
                <c:pt idx="3886">
                  <c:v>0.381025</c:v>
                </c:pt>
                <c:pt idx="3887">
                  <c:v>0.22504299999999999</c:v>
                </c:pt>
                <c:pt idx="3888">
                  <c:v>0.22504299999999999</c:v>
                </c:pt>
                <c:pt idx="3889">
                  <c:v>0.41844399999999998</c:v>
                </c:pt>
                <c:pt idx="3890">
                  <c:v>0.41844399999999998</c:v>
                </c:pt>
                <c:pt idx="3891">
                  <c:v>0.241924</c:v>
                </c:pt>
                <c:pt idx="3892">
                  <c:v>0.241924</c:v>
                </c:pt>
                <c:pt idx="3893">
                  <c:v>2.6770499999999999E-2</c:v>
                </c:pt>
                <c:pt idx="3894">
                  <c:v>2.6770499999999999E-2</c:v>
                </c:pt>
                <c:pt idx="3895">
                  <c:v>0.44037300000000001</c:v>
                </c:pt>
                <c:pt idx="3896">
                  <c:v>0.44037300000000001</c:v>
                </c:pt>
                <c:pt idx="3897">
                  <c:v>0.58997599999999994</c:v>
                </c:pt>
                <c:pt idx="3898">
                  <c:v>0.58997599999999994</c:v>
                </c:pt>
                <c:pt idx="3899">
                  <c:v>0.84026100000000004</c:v>
                </c:pt>
                <c:pt idx="3900">
                  <c:v>0.84026100000000004</c:v>
                </c:pt>
                <c:pt idx="3901">
                  <c:v>0.53634499999999996</c:v>
                </c:pt>
                <c:pt idx="3902">
                  <c:v>0.53634499999999996</c:v>
                </c:pt>
                <c:pt idx="3903">
                  <c:v>0.25137599999999999</c:v>
                </c:pt>
                <c:pt idx="3904">
                  <c:v>0.25137599999999999</c:v>
                </c:pt>
                <c:pt idx="3905">
                  <c:v>0.20996000000000001</c:v>
                </c:pt>
                <c:pt idx="3906">
                  <c:v>0.20996000000000001</c:v>
                </c:pt>
                <c:pt idx="3907">
                  <c:v>0.134155</c:v>
                </c:pt>
                <c:pt idx="3908">
                  <c:v>0.134155</c:v>
                </c:pt>
                <c:pt idx="3909">
                  <c:v>0.514096</c:v>
                </c:pt>
                <c:pt idx="3910">
                  <c:v>0.514096</c:v>
                </c:pt>
                <c:pt idx="3911">
                  <c:v>0.34626099999999999</c:v>
                </c:pt>
                <c:pt idx="3912">
                  <c:v>0.34626099999999999</c:v>
                </c:pt>
                <c:pt idx="3913">
                  <c:v>0.508019</c:v>
                </c:pt>
                <c:pt idx="3914">
                  <c:v>0.508019</c:v>
                </c:pt>
                <c:pt idx="3915">
                  <c:v>0.412304</c:v>
                </c:pt>
                <c:pt idx="3916">
                  <c:v>0.412304</c:v>
                </c:pt>
                <c:pt idx="3917">
                  <c:v>0.51977099999999998</c:v>
                </c:pt>
                <c:pt idx="3918">
                  <c:v>0.51977099999999998</c:v>
                </c:pt>
                <c:pt idx="3919">
                  <c:v>0.71671099999999999</c:v>
                </c:pt>
                <c:pt idx="3920">
                  <c:v>0.71671099999999999</c:v>
                </c:pt>
                <c:pt idx="3921">
                  <c:v>0.49595299999999998</c:v>
                </c:pt>
                <c:pt idx="3922">
                  <c:v>0.49595299999999998</c:v>
                </c:pt>
                <c:pt idx="3923">
                  <c:v>0.29492099999999999</c:v>
                </c:pt>
                <c:pt idx="3924">
                  <c:v>0.29492099999999999</c:v>
                </c:pt>
                <c:pt idx="3925">
                  <c:v>0.87959399999999999</c:v>
                </c:pt>
                <c:pt idx="3926">
                  <c:v>0.87959399999999999</c:v>
                </c:pt>
                <c:pt idx="3927">
                  <c:v>0.37329299999999999</c:v>
                </c:pt>
                <c:pt idx="3928">
                  <c:v>0.37329299999999999</c:v>
                </c:pt>
                <c:pt idx="3929">
                  <c:v>0.50861400000000001</c:v>
                </c:pt>
                <c:pt idx="3930">
                  <c:v>0.50861400000000001</c:v>
                </c:pt>
                <c:pt idx="3931">
                  <c:v>0.45135599999999998</c:v>
                </c:pt>
                <c:pt idx="3932">
                  <c:v>0.45135599999999998</c:v>
                </c:pt>
                <c:pt idx="3933">
                  <c:v>0.84462599999999999</c:v>
                </c:pt>
                <c:pt idx="3934">
                  <c:v>0.84462599999999999</c:v>
                </c:pt>
                <c:pt idx="3935">
                  <c:v>0.243612</c:v>
                </c:pt>
                <c:pt idx="3936">
                  <c:v>0.243612</c:v>
                </c:pt>
                <c:pt idx="3937">
                  <c:v>4.4831599999999999E-2</c:v>
                </c:pt>
                <c:pt idx="3938">
                  <c:v>4.4831599999999999E-2</c:v>
                </c:pt>
                <c:pt idx="3939">
                  <c:v>0.66105199999999997</c:v>
                </c:pt>
                <c:pt idx="3940">
                  <c:v>0.66105199999999997</c:v>
                </c:pt>
                <c:pt idx="3941">
                  <c:v>0.94047499999999995</c:v>
                </c:pt>
                <c:pt idx="3942">
                  <c:v>0.94047499999999995</c:v>
                </c:pt>
                <c:pt idx="3943">
                  <c:v>0.63892700000000002</c:v>
                </c:pt>
                <c:pt idx="3944">
                  <c:v>0.63892700000000002</c:v>
                </c:pt>
                <c:pt idx="3945">
                  <c:v>0.73058500000000004</c:v>
                </c:pt>
                <c:pt idx="3946">
                  <c:v>0.73058500000000004</c:v>
                </c:pt>
                <c:pt idx="3947">
                  <c:v>0.69594</c:v>
                </c:pt>
                <c:pt idx="3948">
                  <c:v>0.69594</c:v>
                </c:pt>
                <c:pt idx="3949">
                  <c:v>0.43790299999999999</c:v>
                </c:pt>
                <c:pt idx="3950">
                  <c:v>0.43790299999999999</c:v>
                </c:pt>
                <c:pt idx="3951">
                  <c:v>0.50385999999999997</c:v>
                </c:pt>
                <c:pt idx="3952">
                  <c:v>0.50385999999999997</c:v>
                </c:pt>
                <c:pt idx="3953">
                  <c:v>7.9424800000000004E-2</c:v>
                </c:pt>
                <c:pt idx="3954">
                  <c:v>7.9424800000000004E-2</c:v>
                </c:pt>
                <c:pt idx="3955">
                  <c:v>0.48900900000000003</c:v>
                </c:pt>
                <c:pt idx="3956">
                  <c:v>0.48900900000000003</c:v>
                </c:pt>
                <c:pt idx="3957">
                  <c:v>0.308203</c:v>
                </c:pt>
                <c:pt idx="3958">
                  <c:v>0.308203</c:v>
                </c:pt>
                <c:pt idx="3959">
                  <c:v>0.40857599999999999</c:v>
                </c:pt>
                <c:pt idx="3960">
                  <c:v>0.40857599999999999</c:v>
                </c:pt>
                <c:pt idx="3961">
                  <c:v>2.4120900000000001E-2</c:v>
                </c:pt>
                <c:pt idx="3962">
                  <c:v>2.4120900000000001E-2</c:v>
                </c:pt>
                <c:pt idx="3963">
                  <c:v>2.1744599999999999E-2</c:v>
                </c:pt>
                <c:pt idx="3964">
                  <c:v>2.1744599999999999E-2</c:v>
                </c:pt>
                <c:pt idx="3965">
                  <c:v>0.247109</c:v>
                </c:pt>
                <c:pt idx="3966">
                  <c:v>0.247109</c:v>
                </c:pt>
                <c:pt idx="3967">
                  <c:v>0.47263699999999997</c:v>
                </c:pt>
                <c:pt idx="3968">
                  <c:v>0.47263699999999997</c:v>
                </c:pt>
                <c:pt idx="3969">
                  <c:v>0.43382599999999999</c:v>
                </c:pt>
                <c:pt idx="3970">
                  <c:v>0.43382599999999999</c:v>
                </c:pt>
                <c:pt idx="3971">
                  <c:v>0.69399900000000003</c:v>
                </c:pt>
                <c:pt idx="3972">
                  <c:v>0.69399900000000003</c:v>
                </c:pt>
                <c:pt idx="3973">
                  <c:v>0.41722900000000002</c:v>
                </c:pt>
                <c:pt idx="3974">
                  <c:v>0.41722900000000002</c:v>
                </c:pt>
                <c:pt idx="3975">
                  <c:v>0.232687</c:v>
                </c:pt>
                <c:pt idx="3976">
                  <c:v>0.232687</c:v>
                </c:pt>
                <c:pt idx="3977">
                  <c:v>0.59187800000000002</c:v>
                </c:pt>
                <c:pt idx="3978">
                  <c:v>0.59187800000000002</c:v>
                </c:pt>
                <c:pt idx="3979">
                  <c:v>0.39879799999999999</c:v>
                </c:pt>
                <c:pt idx="3980">
                  <c:v>0.39879799999999999</c:v>
                </c:pt>
                <c:pt idx="3981">
                  <c:v>0.36442799999999997</c:v>
                </c:pt>
                <c:pt idx="3982">
                  <c:v>0.36442799999999997</c:v>
                </c:pt>
                <c:pt idx="3983">
                  <c:v>0.38767200000000002</c:v>
                </c:pt>
                <c:pt idx="3984">
                  <c:v>0.38767200000000002</c:v>
                </c:pt>
                <c:pt idx="3985">
                  <c:v>4.5399099999999998E-2</c:v>
                </c:pt>
                <c:pt idx="3986">
                  <c:v>4.5399099999999998E-2</c:v>
                </c:pt>
                <c:pt idx="3987">
                  <c:v>0.72500699999999996</c:v>
                </c:pt>
                <c:pt idx="3988">
                  <c:v>0.72500699999999996</c:v>
                </c:pt>
                <c:pt idx="3989">
                  <c:v>0.15571299999999999</c:v>
                </c:pt>
                <c:pt idx="3990">
                  <c:v>0.15571299999999999</c:v>
                </c:pt>
                <c:pt idx="3991">
                  <c:v>0.41288399999999997</c:v>
                </c:pt>
                <c:pt idx="3992">
                  <c:v>0.41288399999999997</c:v>
                </c:pt>
                <c:pt idx="3993">
                  <c:v>0.19309499999999999</c:v>
                </c:pt>
                <c:pt idx="3994">
                  <c:v>0.19309499999999999</c:v>
                </c:pt>
                <c:pt idx="3995">
                  <c:v>0.15967000000000001</c:v>
                </c:pt>
                <c:pt idx="3996">
                  <c:v>0.15967000000000001</c:v>
                </c:pt>
                <c:pt idx="3997">
                  <c:v>0.26000699999999999</c:v>
                </c:pt>
                <c:pt idx="3998">
                  <c:v>0.26000699999999999</c:v>
                </c:pt>
                <c:pt idx="3999">
                  <c:v>0.751498</c:v>
                </c:pt>
                <c:pt idx="4000">
                  <c:v>0.751498</c:v>
                </c:pt>
                <c:pt idx="4001">
                  <c:v>0.54420199999999996</c:v>
                </c:pt>
                <c:pt idx="4002">
                  <c:v>0.54420199999999996</c:v>
                </c:pt>
                <c:pt idx="4003">
                  <c:v>0.56599299999999997</c:v>
                </c:pt>
                <c:pt idx="4004">
                  <c:v>0.56599299999999997</c:v>
                </c:pt>
                <c:pt idx="4005">
                  <c:v>0.67872500000000002</c:v>
                </c:pt>
                <c:pt idx="4006">
                  <c:v>0.67872500000000002</c:v>
                </c:pt>
                <c:pt idx="4007">
                  <c:v>0.45060299999999998</c:v>
                </c:pt>
                <c:pt idx="4008">
                  <c:v>0.45060299999999998</c:v>
                </c:pt>
                <c:pt idx="4009">
                  <c:v>0.93956300000000004</c:v>
                </c:pt>
                <c:pt idx="4010">
                  <c:v>0.93956300000000004</c:v>
                </c:pt>
                <c:pt idx="4011">
                  <c:v>0.27057599999999998</c:v>
                </c:pt>
                <c:pt idx="4012">
                  <c:v>0.27057599999999998</c:v>
                </c:pt>
                <c:pt idx="4013">
                  <c:v>0.199986</c:v>
                </c:pt>
                <c:pt idx="4014">
                  <c:v>0.199986</c:v>
                </c:pt>
                <c:pt idx="4015">
                  <c:v>0.890212</c:v>
                </c:pt>
                <c:pt idx="4016">
                  <c:v>0.890212</c:v>
                </c:pt>
                <c:pt idx="4017">
                  <c:v>0.829515</c:v>
                </c:pt>
                <c:pt idx="4018">
                  <c:v>0.829515</c:v>
                </c:pt>
                <c:pt idx="4019">
                  <c:v>0.70682500000000004</c:v>
                </c:pt>
                <c:pt idx="4020">
                  <c:v>0.70682500000000004</c:v>
                </c:pt>
                <c:pt idx="4021">
                  <c:v>0.48656899999999997</c:v>
                </c:pt>
                <c:pt idx="4022">
                  <c:v>0.48656899999999997</c:v>
                </c:pt>
                <c:pt idx="4023">
                  <c:v>0.10810599999999999</c:v>
                </c:pt>
                <c:pt idx="4024">
                  <c:v>0.10810599999999999</c:v>
                </c:pt>
                <c:pt idx="4025">
                  <c:v>9.7817100000000004E-2</c:v>
                </c:pt>
                <c:pt idx="4026">
                  <c:v>9.7817100000000004E-2</c:v>
                </c:pt>
                <c:pt idx="4027">
                  <c:v>0.38703300000000002</c:v>
                </c:pt>
                <c:pt idx="4028">
                  <c:v>0.38703300000000002</c:v>
                </c:pt>
                <c:pt idx="4029">
                  <c:v>0.61516700000000002</c:v>
                </c:pt>
                <c:pt idx="4030">
                  <c:v>0.61516700000000002</c:v>
                </c:pt>
                <c:pt idx="4031">
                  <c:v>0.21486</c:v>
                </c:pt>
                <c:pt idx="4032">
                  <c:v>0.21486</c:v>
                </c:pt>
                <c:pt idx="4033">
                  <c:v>8.0073599999999995E-2</c:v>
                </c:pt>
                <c:pt idx="4034">
                  <c:v>8.0073599999999995E-2</c:v>
                </c:pt>
                <c:pt idx="4035">
                  <c:v>0.265096</c:v>
                </c:pt>
                <c:pt idx="4036">
                  <c:v>0.265096</c:v>
                </c:pt>
                <c:pt idx="4037">
                  <c:v>0.63839999999999997</c:v>
                </c:pt>
                <c:pt idx="4038">
                  <c:v>0.63839999999999997</c:v>
                </c:pt>
                <c:pt idx="4039">
                  <c:v>0.118271</c:v>
                </c:pt>
                <c:pt idx="4040">
                  <c:v>0.118271</c:v>
                </c:pt>
                <c:pt idx="4041">
                  <c:v>0.272227</c:v>
                </c:pt>
                <c:pt idx="4042">
                  <c:v>0.272227</c:v>
                </c:pt>
                <c:pt idx="4043">
                  <c:v>0.478964</c:v>
                </c:pt>
                <c:pt idx="4044">
                  <c:v>0.478964</c:v>
                </c:pt>
                <c:pt idx="4045">
                  <c:v>0.21867700000000001</c:v>
                </c:pt>
                <c:pt idx="4046">
                  <c:v>0.21867700000000001</c:v>
                </c:pt>
                <c:pt idx="4047">
                  <c:v>0.73702500000000004</c:v>
                </c:pt>
                <c:pt idx="4048">
                  <c:v>0.73702500000000004</c:v>
                </c:pt>
                <c:pt idx="4049">
                  <c:v>0.53975099999999998</c:v>
                </c:pt>
                <c:pt idx="4050">
                  <c:v>0.53975099999999998</c:v>
                </c:pt>
                <c:pt idx="4051">
                  <c:v>0.80457999999999996</c:v>
                </c:pt>
                <c:pt idx="4052">
                  <c:v>0.80457999999999996</c:v>
                </c:pt>
                <c:pt idx="4053">
                  <c:v>0.25731799999999999</c:v>
                </c:pt>
                <c:pt idx="4054">
                  <c:v>0.25731799999999999</c:v>
                </c:pt>
                <c:pt idx="4055">
                  <c:v>0.44750400000000001</c:v>
                </c:pt>
                <c:pt idx="4056">
                  <c:v>0.44750400000000001</c:v>
                </c:pt>
                <c:pt idx="4057">
                  <c:v>0.50210399999999999</c:v>
                </c:pt>
                <c:pt idx="4058">
                  <c:v>0.50210399999999999</c:v>
                </c:pt>
                <c:pt idx="4059">
                  <c:v>0.83165599999999995</c:v>
                </c:pt>
                <c:pt idx="4060">
                  <c:v>0.83165599999999995</c:v>
                </c:pt>
                <c:pt idx="4061">
                  <c:v>0.65528600000000004</c:v>
                </c:pt>
                <c:pt idx="4062">
                  <c:v>0.65528600000000004</c:v>
                </c:pt>
                <c:pt idx="4063">
                  <c:v>3.6350899999999998E-2</c:v>
                </c:pt>
                <c:pt idx="4064">
                  <c:v>3.6350899999999998E-2</c:v>
                </c:pt>
                <c:pt idx="4065">
                  <c:v>0.399034</c:v>
                </c:pt>
                <c:pt idx="4066">
                  <c:v>0.399034</c:v>
                </c:pt>
                <c:pt idx="4067">
                  <c:v>0.476103</c:v>
                </c:pt>
                <c:pt idx="4068">
                  <c:v>0.476103</c:v>
                </c:pt>
                <c:pt idx="4069">
                  <c:v>0.15313299999999999</c:v>
                </c:pt>
                <c:pt idx="4070">
                  <c:v>0.15313299999999999</c:v>
                </c:pt>
                <c:pt idx="4071">
                  <c:v>6.0994699999999999E-2</c:v>
                </c:pt>
                <c:pt idx="4072">
                  <c:v>6.0994699999999999E-2</c:v>
                </c:pt>
                <c:pt idx="4073">
                  <c:v>0.36702200000000001</c:v>
                </c:pt>
                <c:pt idx="4074">
                  <c:v>0.36702200000000001</c:v>
                </c:pt>
                <c:pt idx="4075">
                  <c:v>2.9589299999999999E-2</c:v>
                </c:pt>
                <c:pt idx="4076">
                  <c:v>2.9589299999999999E-2</c:v>
                </c:pt>
                <c:pt idx="4077">
                  <c:v>0.179119</c:v>
                </c:pt>
                <c:pt idx="4078">
                  <c:v>0.179119</c:v>
                </c:pt>
                <c:pt idx="4079">
                  <c:v>7.2639200000000001E-2</c:v>
                </c:pt>
                <c:pt idx="4080">
                  <c:v>7.2639200000000001E-2</c:v>
                </c:pt>
                <c:pt idx="4081">
                  <c:v>9.4343499999999997E-2</c:v>
                </c:pt>
                <c:pt idx="4082">
                  <c:v>9.4343499999999997E-2</c:v>
                </c:pt>
                <c:pt idx="4083">
                  <c:v>0.35586000000000001</c:v>
                </c:pt>
                <c:pt idx="4084">
                  <c:v>0.35586000000000001</c:v>
                </c:pt>
                <c:pt idx="4085">
                  <c:v>0.56531699999999996</c:v>
                </c:pt>
                <c:pt idx="4086">
                  <c:v>0.56531699999999996</c:v>
                </c:pt>
                <c:pt idx="4087">
                  <c:v>0.216194</c:v>
                </c:pt>
                <c:pt idx="4088">
                  <c:v>0.216194</c:v>
                </c:pt>
                <c:pt idx="4089">
                  <c:v>0.62441599999999997</c:v>
                </c:pt>
                <c:pt idx="4090">
                  <c:v>0.62441599999999997</c:v>
                </c:pt>
                <c:pt idx="4091">
                  <c:v>0.51219000000000003</c:v>
                </c:pt>
                <c:pt idx="4092">
                  <c:v>0.51219000000000003</c:v>
                </c:pt>
                <c:pt idx="4093">
                  <c:v>0.415468</c:v>
                </c:pt>
                <c:pt idx="4094">
                  <c:v>0.415468</c:v>
                </c:pt>
                <c:pt idx="4095">
                  <c:v>0.57876300000000003</c:v>
                </c:pt>
                <c:pt idx="4096">
                  <c:v>0.57876300000000003</c:v>
                </c:pt>
                <c:pt idx="4097">
                  <c:v>7.12343E-2</c:v>
                </c:pt>
                <c:pt idx="4098">
                  <c:v>7.12343E-2</c:v>
                </c:pt>
                <c:pt idx="4099">
                  <c:v>0.50168199999999996</c:v>
                </c:pt>
                <c:pt idx="4100">
                  <c:v>0.50168199999999996</c:v>
                </c:pt>
                <c:pt idx="4101">
                  <c:v>0.35417500000000002</c:v>
                </c:pt>
                <c:pt idx="4102">
                  <c:v>0.35417500000000002</c:v>
                </c:pt>
                <c:pt idx="4103">
                  <c:v>0.21945999999999999</c:v>
                </c:pt>
                <c:pt idx="4104">
                  <c:v>0.21945999999999999</c:v>
                </c:pt>
                <c:pt idx="4105">
                  <c:v>0.43138100000000001</c:v>
                </c:pt>
                <c:pt idx="4106">
                  <c:v>0.43138100000000001</c:v>
                </c:pt>
                <c:pt idx="4107">
                  <c:v>3.9434999999999998E-2</c:v>
                </c:pt>
                <c:pt idx="4108">
                  <c:v>3.9434999999999998E-2</c:v>
                </c:pt>
                <c:pt idx="4109">
                  <c:v>7.5018299999999996E-2</c:v>
                </c:pt>
                <c:pt idx="4110">
                  <c:v>7.5018299999999996E-2</c:v>
                </c:pt>
                <c:pt idx="4111">
                  <c:v>0.192801</c:v>
                </c:pt>
                <c:pt idx="4112">
                  <c:v>0.192801</c:v>
                </c:pt>
                <c:pt idx="4113">
                  <c:v>0.60237300000000005</c:v>
                </c:pt>
                <c:pt idx="4114">
                  <c:v>0.60237300000000005</c:v>
                </c:pt>
                <c:pt idx="4115">
                  <c:v>0.38456400000000002</c:v>
                </c:pt>
                <c:pt idx="4116">
                  <c:v>0.38456400000000002</c:v>
                </c:pt>
                <c:pt idx="4117">
                  <c:v>0.24076900000000001</c:v>
                </c:pt>
                <c:pt idx="4118">
                  <c:v>0.24076900000000001</c:v>
                </c:pt>
                <c:pt idx="4119">
                  <c:v>0.49215999999999999</c:v>
                </c:pt>
                <c:pt idx="4120">
                  <c:v>0.49215999999999999</c:v>
                </c:pt>
                <c:pt idx="4121">
                  <c:v>2.6897000000000001E-2</c:v>
                </c:pt>
                <c:pt idx="4122">
                  <c:v>2.6897000000000001E-2</c:v>
                </c:pt>
                <c:pt idx="4123">
                  <c:v>0.236424</c:v>
                </c:pt>
                <c:pt idx="4124">
                  <c:v>0.236424</c:v>
                </c:pt>
                <c:pt idx="4125">
                  <c:v>0.298012</c:v>
                </c:pt>
                <c:pt idx="4126">
                  <c:v>0.298012</c:v>
                </c:pt>
                <c:pt idx="4127">
                  <c:v>0.14924599999999999</c:v>
                </c:pt>
                <c:pt idx="4128">
                  <c:v>0.14924599999999999</c:v>
                </c:pt>
                <c:pt idx="4129">
                  <c:v>0.27400000000000002</c:v>
                </c:pt>
                <c:pt idx="4130">
                  <c:v>0.27400000000000002</c:v>
                </c:pt>
                <c:pt idx="4131">
                  <c:v>0.139094</c:v>
                </c:pt>
                <c:pt idx="4132">
                  <c:v>0.139094</c:v>
                </c:pt>
                <c:pt idx="4133">
                  <c:v>0.145401</c:v>
                </c:pt>
                <c:pt idx="4134">
                  <c:v>0.145401</c:v>
                </c:pt>
                <c:pt idx="4135">
                  <c:v>0.47269299999999997</c:v>
                </c:pt>
                <c:pt idx="4136">
                  <c:v>0.47269299999999997</c:v>
                </c:pt>
                <c:pt idx="4137">
                  <c:v>8.9379600000000003E-2</c:v>
                </c:pt>
                <c:pt idx="4138">
                  <c:v>8.9379600000000003E-2</c:v>
                </c:pt>
                <c:pt idx="4139">
                  <c:v>0.84914100000000003</c:v>
                </c:pt>
                <c:pt idx="4140">
                  <c:v>0.84914100000000003</c:v>
                </c:pt>
                <c:pt idx="4141">
                  <c:v>0.37782199999999999</c:v>
                </c:pt>
                <c:pt idx="4142">
                  <c:v>0.37782199999999999</c:v>
                </c:pt>
                <c:pt idx="4143">
                  <c:v>0.68744799999999995</c:v>
                </c:pt>
                <c:pt idx="4144">
                  <c:v>0.68744799999999995</c:v>
                </c:pt>
                <c:pt idx="4145">
                  <c:v>0.19282099999999999</c:v>
                </c:pt>
                <c:pt idx="4146">
                  <c:v>0.19282099999999999</c:v>
                </c:pt>
                <c:pt idx="4147">
                  <c:v>0.33818599999999999</c:v>
                </c:pt>
                <c:pt idx="4148">
                  <c:v>0.33818599999999999</c:v>
                </c:pt>
                <c:pt idx="4149">
                  <c:v>0.34306799999999998</c:v>
                </c:pt>
                <c:pt idx="4150">
                  <c:v>0.34306799999999998</c:v>
                </c:pt>
                <c:pt idx="4151">
                  <c:v>0.79907399999999995</c:v>
                </c:pt>
                <c:pt idx="4152">
                  <c:v>0.79907399999999995</c:v>
                </c:pt>
                <c:pt idx="4153">
                  <c:v>0.18806700000000001</c:v>
                </c:pt>
                <c:pt idx="4154">
                  <c:v>0.18806700000000001</c:v>
                </c:pt>
                <c:pt idx="4155">
                  <c:v>0.322905</c:v>
                </c:pt>
                <c:pt idx="4156">
                  <c:v>0.322905</c:v>
                </c:pt>
                <c:pt idx="4157">
                  <c:v>0.29859599999999997</c:v>
                </c:pt>
                <c:pt idx="4158">
                  <c:v>0.29859599999999997</c:v>
                </c:pt>
                <c:pt idx="4159">
                  <c:v>0.22020000000000001</c:v>
                </c:pt>
                <c:pt idx="4160">
                  <c:v>0.22020000000000001</c:v>
                </c:pt>
                <c:pt idx="4161">
                  <c:v>0.59209599999999996</c:v>
                </c:pt>
                <c:pt idx="4162">
                  <c:v>0.59209599999999996</c:v>
                </c:pt>
                <c:pt idx="4163">
                  <c:v>0.16256699999999999</c:v>
                </c:pt>
                <c:pt idx="4164">
                  <c:v>0.16256699999999999</c:v>
                </c:pt>
                <c:pt idx="4165">
                  <c:v>0.3644</c:v>
                </c:pt>
                <c:pt idx="4166">
                  <c:v>0.3644</c:v>
                </c:pt>
                <c:pt idx="4167">
                  <c:v>4.71093E-2</c:v>
                </c:pt>
                <c:pt idx="4168">
                  <c:v>4.71093E-2</c:v>
                </c:pt>
                <c:pt idx="4169">
                  <c:v>0.26545099999999999</c:v>
                </c:pt>
                <c:pt idx="4170">
                  <c:v>0.26545099999999999</c:v>
                </c:pt>
                <c:pt idx="4171">
                  <c:v>0.11092</c:v>
                </c:pt>
                <c:pt idx="4172">
                  <c:v>0.11092</c:v>
                </c:pt>
                <c:pt idx="4173">
                  <c:v>0.17762</c:v>
                </c:pt>
                <c:pt idx="4174">
                  <c:v>0.17762</c:v>
                </c:pt>
                <c:pt idx="4175">
                  <c:v>0.37792199999999998</c:v>
                </c:pt>
                <c:pt idx="4176">
                  <c:v>0.37792199999999998</c:v>
                </c:pt>
                <c:pt idx="4177">
                  <c:v>0.17007700000000001</c:v>
                </c:pt>
                <c:pt idx="4178">
                  <c:v>0.17007700000000001</c:v>
                </c:pt>
                <c:pt idx="4179">
                  <c:v>8.1634799999999993E-2</c:v>
                </c:pt>
                <c:pt idx="4180">
                  <c:v>8.1634799999999993E-2</c:v>
                </c:pt>
                <c:pt idx="4181">
                  <c:v>0.51715800000000001</c:v>
                </c:pt>
                <c:pt idx="4182">
                  <c:v>0.51715800000000001</c:v>
                </c:pt>
                <c:pt idx="4183">
                  <c:v>0.13458400000000001</c:v>
                </c:pt>
                <c:pt idx="4184">
                  <c:v>0.13458400000000001</c:v>
                </c:pt>
                <c:pt idx="4185">
                  <c:v>0.444328</c:v>
                </c:pt>
                <c:pt idx="4186">
                  <c:v>0.444328</c:v>
                </c:pt>
                <c:pt idx="4187">
                  <c:v>0.19183700000000001</c:v>
                </c:pt>
                <c:pt idx="4188">
                  <c:v>0.19183700000000001</c:v>
                </c:pt>
                <c:pt idx="4189">
                  <c:v>0.183945</c:v>
                </c:pt>
                <c:pt idx="4190">
                  <c:v>0.183945</c:v>
                </c:pt>
                <c:pt idx="4191">
                  <c:v>0.52922999999999998</c:v>
                </c:pt>
                <c:pt idx="4192">
                  <c:v>0.52922999999999998</c:v>
                </c:pt>
                <c:pt idx="4193">
                  <c:v>0.52990099999999996</c:v>
                </c:pt>
                <c:pt idx="4194">
                  <c:v>0.52990099999999996</c:v>
                </c:pt>
                <c:pt idx="4195">
                  <c:v>0.452486</c:v>
                </c:pt>
                <c:pt idx="4196">
                  <c:v>0.452486</c:v>
                </c:pt>
                <c:pt idx="4197">
                  <c:v>2.8712100000000001E-2</c:v>
                </c:pt>
                <c:pt idx="4198">
                  <c:v>2.8712100000000001E-2</c:v>
                </c:pt>
                <c:pt idx="4199">
                  <c:v>4.2211199999999997E-2</c:v>
                </c:pt>
                <c:pt idx="4200">
                  <c:v>4.2211199999999997E-2</c:v>
                </c:pt>
                <c:pt idx="4201">
                  <c:v>0.20951400000000001</c:v>
                </c:pt>
                <c:pt idx="4202">
                  <c:v>0.20951400000000001</c:v>
                </c:pt>
                <c:pt idx="4203">
                  <c:v>0.39834900000000001</c:v>
                </c:pt>
                <c:pt idx="4204">
                  <c:v>0.39834900000000001</c:v>
                </c:pt>
                <c:pt idx="4205">
                  <c:v>0.29761799999999999</c:v>
                </c:pt>
                <c:pt idx="4206">
                  <c:v>0.29761799999999999</c:v>
                </c:pt>
                <c:pt idx="4207">
                  <c:v>0.14061699999999999</c:v>
                </c:pt>
                <c:pt idx="4208">
                  <c:v>0.14061699999999999</c:v>
                </c:pt>
                <c:pt idx="4209">
                  <c:v>0.40254800000000002</c:v>
                </c:pt>
                <c:pt idx="4210">
                  <c:v>0.40254800000000002</c:v>
                </c:pt>
                <c:pt idx="4211">
                  <c:v>0.20857100000000001</c:v>
                </c:pt>
                <c:pt idx="4212">
                  <c:v>0.20857100000000001</c:v>
                </c:pt>
                <c:pt idx="4213">
                  <c:v>0.42334899999999998</c:v>
                </c:pt>
                <c:pt idx="4214">
                  <c:v>0.42334899999999998</c:v>
                </c:pt>
                <c:pt idx="4215">
                  <c:v>0.52263700000000002</c:v>
                </c:pt>
                <c:pt idx="4216">
                  <c:v>0.52263700000000002</c:v>
                </c:pt>
                <c:pt idx="4217">
                  <c:v>0.69837499999999997</c:v>
                </c:pt>
                <c:pt idx="4218">
                  <c:v>0.69837499999999997</c:v>
                </c:pt>
                <c:pt idx="4219">
                  <c:v>0.41717900000000002</c:v>
                </c:pt>
                <c:pt idx="4220">
                  <c:v>0.41717900000000002</c:v>
                </c:pt>
                <c:pt idx="4221">
                  <c:v>0.26416699999999999</c:v>
                </c:pt>
                <c:pt idx="4222">
                  <c:v>0.26416699999999999</c:v>
                </c:pt>
                <c:pt idx="4223">
                  <c:v>0.91742800000000002</c:v>
                </c:pt>
                <c:pt idx="4224">
                  <c:v>0.91742800000000002</c:v>
                </c:pt>
                <c:pt idx="4225">
                  <c:v>6.05435E-2</c:v>
                </c:pt>
                <c:pt idx="4226">
                  <c:v>6.05435E-2</c:v>
                </c:pt>
                <c:pt idx="4227">
                  <c:v>0.15157200000000001</c:v>
                </c:pt>
                <c:pt idx="4228">
                  <c:v>0.15157200000000001</c:v>
                </c:pt>
                <c:pt idx="4229">
                  <c:v>0.15387700000000001</c:v>
                </c:pt>
                <c:pt idx="4230">
                  <c:v>0.15387700000000001</c:v>
                </c:pt>
                <c:pt idx="4231">
                  <c:v>0.20080400000000001</c:v>
                </c:pt>
                <c:pt idx="4232">
                  <c:v>0.20080400000000001</c:v>
                </c:pt>
                <c:pt idx="4233">
                  <c:v>0.130554</c:v>
                </c:pt>
                <c:pt idx="4234">
                  <c:v>0.130554</c:v>
                </c:pt>
                <c:pt idx="4235">
                  <c:v>0.171677</c:v>
                </c:pt>
                <c:pt idx="4236">
                  <c:v>0.171677</c:v>
                </c:pt>
                <c:pt idx="4237">
                  <c:v>0.48338500000000001</c:v>
                </c:pt>
                <c:pt idx="4238">
                  <c:v>0.48338500000000001</c:v>
                </c:pt>
                <c:pt idx="4239">
                  <c:v>0.37579899999999999</c:v>
                </c:pt>
                <c:pt idx="4240">
                  <c:v>0.37579899999999999</c:v>
                </c:pt>
                <c:pt idx="4241">
                  <c:v>5.2183899999999998E-2</c:v>
                </c:pt>
                <c:pt idx="4242">
                  <c:v>5.2183899999999998E-2</c:v>
                </c:pt>
                <c:pt idx="4243">
                  <c:v>1.8952500000000001E-2</c:v>
                </c:pt>
                <c:pt idx="4244">
                  <c:v>1.8952500000000001E-2</c:v>
                </c:pt>
                <c:pt idx="4245">
                  <c:v>0.140849</c:v>
                </c:pt>
                <c:pt idx="4246">
                  <c:v>0.140849</c:v>
                </c:pt>
                <c:pt idx="4247">
                  <c:v>0.34965099999999999</c:v>
                </c:pt>
                <c:pt idx="4248">
                  <c:v>0.34965099999999999</c:v>
                </c:pt>
                <c:pt idx="4249">
                  <c:v>0.101878</c:v>
                </c:pt>
                <c:pt idx="4250">
                  <c:v>0.101878</c:v>
                </c:pt>
                <c:pt idx="4251">
                  <c:v>0.13561000000000001</c:v>
                </c:pt>
                <c:pt idx="4252">
                  <c:v>0.13561000000000001</c:v>
                </c:pt>
                <c:pt idx="4253">
                  <c:v>0.55854300000000001</c:v>
                </c:pt>
                <c:pt idx="4254">
                  <c:v>0.55854300000000001</c:v>
                </c:pt>
                <c:pt idx="4255">
                  <c:v>7.3486700000000002E-2</c:v>
                </c:pt>
                <c:pt idx="4256">
                  <c:v>7.3486700000000002E-2</c:v>
                </c:pt>
                <c:pt idx="4257">
                  <c:v>0.41693200000000002</c:v>
                </c:pt>
                <c:pt idx="4258">
                  <c:v>0.41693200000000002</c:v>
                </c:pt>
                <c:pt idx="4259">
                  <c:v>0.29154099999999999</c:v>
                </c:pt>
                <c:pt idx="4260">
                  <c:v>0.29154099999999999</c:v>
                </c:pt>
                <c:pt idx="4261">
                  <c:v>0.193468</c:v>
                </c:pt>
                <c:pt idx="4262">
                  <c:v>0.193468</c:v>
                </c:pt>
                <c:pt idx="4263">
                  <c:v>5.2730600000000002E-2</c:v>
                </c:pt>
                <c:pt idx="4264">
                  <c:v>5.2730600000000002E-2</c:v>
                </c:pt>
                <c:pt idx="4265">
                  <c:v>0.108781</c:v>
                </c:pt>
                <c:pt idx="4266">
                  <c:v>0.108781</c:v>
                </c:pt>
                <c:pt idx="4267">
                  <c:v>0.14145199999999999</c:v>
                </c:pt>
                <c:pt idx="4268">
                  <c:v>0.14145199999999999</c:v>
                </c:pt>
                <c:pt idx="4269">
                  <c:v>0.46290799999999999</c:v>
                </c:pt>
                <c:pt idx="4270">
                  <c:v>0.46290799999999999</c:v>
                </c:pt>
                <c:pt idx="4271">
                  <c:v>0.13164999999999999</c:v>
                </c:pt>
                <c:pt idx="4272">
                  <c:v>0.13164999999999999</c:v>
                </c:pt>
                <c:pt idx="4273">
                  <c:v>0.14427300000000001</c:v>
                </c:pt>
                <c:pt idx="4274">
                  <c:v>0.14427300000000001</c:v>
                </c:pt>
                <c:pt idx="4275">
                  <c:v>0.38556200000000002</c:v>
                </c:pt>
                <c:pt idx="4276">
                  <c:v>0.38556200000000002</c:v>
                </c:pt>
                <c:pt idx="4277">
                  <c:v>0.52368000000000003</c:v>
                </c:pt>
                <c:pt idx="4278">
                  <c:v>0.52368000000000003</c:v>
                </c:pt>
                <c:pt idx="4279">
                  <c:v>0.56432800000000005</c:v>
                </c:pt>
                <c:pt idx="4280">
                  <c:v>0.56432800000000005</c:v>
                </c:pt>
                <c:pt idx="4281">
                  <c:v>0.19236500000000001</c:v>
                </c:pt>
                <c:pt idx="4282">
                  <c:v>0.19236500000000001</c:v>
                </c:pt>
                <c:pt idx="4283">
                  <c:v>0.35257899999999998</c:v>
                </c:pt>
                <c:pt idx="4284">
                  <c:v>0.35257899999999998</c:v>
                </c:pt>
                <c:pt idx="4285">
                  <c:v>0.47676200000000002</c:v>
                </c:pt>
                <c:pt idx="4286">
                  <c:v>0.47676200000000002</c:v>
                </c:pt>
                <c:pt idx="4287">
                  <c:v>0.17593400000000001</c:v>
                </c:pt>
                <c:pt idx="4288">
                  <c:v>0.17593400000000001</c:v>
                </c:pt>
                <c:pt idx="4289">
                  <c:v>0.35423300000000002</c:v>
                </c:pt>
                <c:pt idx="4290">
                  <c:v>0.35423300000000002</c:v>
                </c:pt>
                <c:pt idx="4291">
                  <c:v>6.6209100000000007E-2</c:v>
                </c:pt>
                <c:pt idx="4292">
                  <c:v>6.6209100000000007E-2</c:v>
                </c:pt>
                <c:pt idx="4293">
                  <c:v>3.9758500000000002E-2</c:v>
                </c:pt>
                <c:pt idx="4294">
                  <c:v>3.9758500000000002E-2</c:v>
                </c:pt>
                <c:pt idx="4295">
                  <c:v>0.28908099999999998</c:v>
                </c:pt>
                <c:pt idx="4296">
                  <c:v>0.28908099999999998</c:v>
                </c:pt>
                <c:pt idx="4297">
                  <c:v>0.21403</c:v>
                </c:pt>
                <c:pt idx="4298">
                  <c:v>0.21403</c:v>
                </c:pt>
                <c:pt idx="4299">
                  <c:v>0.14493900000000001</c:v>
                </c:pt>
                <c:pt idx="4300">
                  <c:v>0.14493900000000001</c:v>
                </c:pt>
                <c:pt idx="4301">
                  <c:v>0.44990599999999997</c:v>
                </c:pt>
                <c:pt idx="4302">
                  <c:v>0.44990599999999997</c:v>
                </c:pt>
                <c:pt idx="4303">
                  <c:v>6.3031799999999999E-2</c:v>
                </c:pt>
                <c:pt idx="4304">
                  <c:v>6.3031799999999999E-2</c:v>
                </c:pt>
                <c:pt idx="4305">
                  <c:v>0.45161099999999998</c:v>
                </c:pt>
                <c:pt idx="4306">
                  <c:v>0.45161099999999998</c:v>
                </c:pt>
                <c:pt idx="4307">
                  <c:v>0.446212</c:v>
                </c:pt>
                <c:pt idx="4308">
                  <c:v>0.446212</c:v>
                </c:pt>
                <c:pt idx="4309">
                  <c:v>0.34387800000000002</c:v>
                </c:pt>
                <c:pt idx="4310">
                  <c:v>0.34387800000000002</c:v>
                </c:pt>
                <c:pt idx="4311">
                  <c:v>8.4892200000000001E-2</c:v>
                </c:pt>
                <c:pt idx="4312">
                  <c:v>8.4892200000000001E-2</c:v>
                </c:pt>
                <c:pt idx="4313">
                  <c:v>1.73268E-2</c:v>
                </c:pt>
                <c:pt idx="4314">
                  <c:v>1.73268E-2</c:v>
                </c:pt>
                <c:pt idx="4315">
                  <c:v>0.82594900000000004</c:v>
                </c:pt>
                <c:pt idx="4316">
                  <c:v>0.82594900000000004</c:v>
                </c:pt>
                <c:pt idx="4317">
                  <c:v>0.57663299999999995</c:v>
                </c:pt>
                <c:pt idx="4318">
                  <c:v>0.57663299999999995</c:v>
                </c:pt>
                <c:pt idx="4319">
                  <c:v>0.89604099999999998</c:v>
                </c:pt>
                <c:pt idx="4320">
                  <c:v>0.89604099999999998</c:v>
                </c:pt>
                <c:pt idx="4321">
                  <c:v>0.346221</c:v>
                </c:pt>
                <c:pt idx="4322">
                  <c:v>0.346221</c:v>
                </c:pt>
                <c:pt idx="4323">
                  <c:v>0.189862</c:v>
                </c:pt>
                <c:pt idx="4324">
                  <c:v>0.189862</c:v>
                </c:pt>
                <c:pt idx="4325">
                  <c:v>0.2601</c:v>
                </c:pt>
                <c:pt idx="4326">
                  <c:v>0.2601</c:v>
                </c:pt>
                <c:pt idx="4327">
                  <c:v>0.71427099999999999</c:v>
                </c:pt>
                <c:pt idx="4328">
                  <c:v>0.71427099999999999</c:v>
                </c:pt>
                <c:pt idx="4329">
                  <c:v>0.29348200000000002</c:v>
                </c:pt>
                <c:pt idx="4330">
                  <c:v>0.29348200000000002</c:v>
                </c:pt>
                <c:pt idx="4331">
                  <c:v>0.38024400000000003</c:v>
                </c:pt>
                <c:pt idx="4332">
                  <c:v>0.38024400000000003</c:v>
                </c:pt>
                <c:pt idx="4333">
                  <c:v>0.402507</c:v>
                </c:pt>
                <c:pt idx="4334">
                  <c:v>0.402507</c:v>
                </c:pt>
                <c:pt idx="4335">
                  <c:v>0.51836700000000002</c:v>
                </c:pt>
                <c:pt idx="4336">
                  <c:v>0.51836700000000002</c:v>
                </c:pt>
                <c:pt idx="4337">
                  <c:v>0.49965599999999999</c:v>
                </c:pt>
                <c:pt idx="4338">
                  <c:v>0.49965599999999999</c:v>
                </c:pt>
                <c:pt idx="4339">
                  <c:v>0.91221399999999997</c:v>
                </c:pt>
                <c:pt idx="4340">
                  <c:v>0.91221399999999997</c:v>
                </c:pt>
                <c:pt idx="4341">
                  <c:v>0.69159599999999999</c:v>
                </c:pt>
                <c:pt idx="4342">
                  <c:v>0.69159599999999999</c:v>
                </c:pt>
                <c:pt idx="4343">
                  <c:v>0.103231</c:v>
                </c:pt>
                <c:pt idx="4344">
                  <c:v>0.103231</c:v>
                </c:pt>
                <c:pt idx="4345">
                  <c:v>0.42875999999999997</c:v>
                </c:pt>
                <c:pt idx="4346">
                  <c:v>0.42875999999999997</c:v>
                </c:pt>
                <c:pt idx="4347">
                  <c:v>0.33695000000000003</c:v>
                </c:pt>
                <c:pt idx="4348">
                  <c:v>0.33695000000000003</c:v>
                </c:pt>
                <c:pt idx="4349">
                  <c:v>0.56096999999999997</c:v>
                </c:pt>
                <c:pt idx="4350">
                  <c:v>0.56096999999999997</c:v>
                </c:pt>
                <c:pt idx="4351">
                  <c:v>0.58028000000000002</c:v>
                </c:pt>
                <c:pt idx="4352">
                  <c:v>0.58028000000000002</c:v>
                </c:pt>
                <c:pt idx="4353">
                  <c:v>0.34395100000000001</c:v>
                </c:pt>
                <c:pt idx="4354">
                  <c:v>0.34395100000000001</c:v>
                </c:pt>
                <c:pt idx="4355">
                  <c:v>0.10012799999999999</c:v>
                </c:pt>
                <c:pt idx="4356">
                  <c:v>0.10012799999999999</c:v>
                </c:pt>
                <c:pt idx="4357">
                  <c:v>0.62861599999999995</c:v>
                </c:pt>
                <c:pt idx="4358">
                  <c:v>0.62861599999999995</c:v>
                </c:pt>
                <c:pt idx="4359">
                  <c:v>0.492064</c:v>
                </c:pt>
                <c:pt idx="4360">
                  <c:v>0.492064</c:v>
                </c:pt>
                <c:pt idx="4361">
                  <c:v>0.14350099999999999</c:v>
                </c:pt>
                <c:pt idx="4362">
                  <c:v>0.14350099999999999</c:v>
                </c:pt>
                <c:pt idx="4363">
                  <c:v>0.10118000000000001</c:v>
                </c:pt>
                <c:pt idx="4364">
                  <c:v>0.10118000000000001</c:v>
                </c:pt>
                <c:pt idx="4365">
                  <c:v>0.41839700000000002</c:v>
                </c:pt>
                <c:pt idx="4366">
                  <c:v>0.41839700000000002</c:v>
                </c:pt>
                <c:pt idx="4367">
                  <c:v>0.62022600000000006</c:v>
                </c:pt>
                <c:pt idx="4368">
                  <c:v>0.62022600000000006</c:v>
                </c:pt>
                <c:pt idx="4369">
                  <c:v>0.85911499999999996</c:v>
                </c:pt>
                <c:pt idx="4370">
                  <c:v>0.85911499999999996</c:v>
                </c:pt>
                <c:pt idx="4371">
                  <c:v>0.47597299999999998</c:v>
                </c:pt>
                <c:pt idx="4372">
                  <c:v>0.47597299999999998</c:v>
                </c:pt>
                <c:pt idx="4373">
                  <c:v>0.49326700000000001</c:v>
                </c:pt>
                <c:pt idx="4374">
                  <c:v>0.49326700000000001</c:v>
                </c:pt>
                <c:pt idx="4375">
                  <c:v>0.17907999999999999</c:v>
                </c:pt>
                <c:pt idx="4376">
                  <c:v>0.17907999999999999</c:v>
                </c:pt>
                <c:pt idx="4377">
                  <c:v>0.58121900000000004</c:v>
                </c:pt>
                <c:pt idx="4378">
                  <c:v>0.58121900000000004</c:v>
                </c:pt>
                <c:pt idx="4379">
                  <c:v>0.369423</c:v>
                </c:pt>
                <c:pt idx="4380">
                  <c:v>0.369423</c:v>
                </c:pt>
                <c:pt idx="4381">
                  <c:v>0.93668899999999999</c:v>
                </c:pt>
                <c:pt idx="4382">
                  <c:v>0.93668899999999999</c:v>
                </c:pt>
                <c:pt idx="4383">
                  <c:v>0.96696499999999996</c:v>
                </c:pt>
                <c:pt idx="4384">
                  <c:v>0.96696499999999996</c:v>
                </c:pt>
                <c:pt idx="4385">
                  <c:v>0.78107599999999999</c:v>
                </c:pt>
                <c:pt idx="4386">
                  <c:v>0.78107599999999999</c:v>
                </c:pt>
                <c:pt idx="4387">
                  <c:v>0.144648</c:v>
                </c:pt>
                <c:pt idx="4388">
                  <c:v>0.144648</c:v>
                </c:pt>
                <c:pt idx="4389">
                  <c:v>0.58598300000000003</c:v>
                </c:pt>
                <c:pt idx="4390">
                  <c:v>0.58598300000000003</c:v>
                </c:pt>
                <c:pt idx="4391">
                  <c:v>0.19694200000000001</c:v>
                </c:pt>
                <c:pt idx="4392">
                  <c:v>0.19694200000000001</c:v>
                </c:pt>
                <c:pt idx="4393">
                  <c:v>0.37855100000000003</c:v>
                </c:pt>
                <c:pt idx="4394">
                  <c:v>0.37855100000000003</c:v>
                </c:pt>
                <c:pt idx="4395">
                  <c:v>0.36936099999999999</c:v>
                </c:pt>
                <c:pt idx="4396">
                  <c:v>0.36936099999999999</c:v>
                </c:pt>
                <c:pt idx="4397">
                  <c:v>0.372394</c:v>
                </c:pt>
                <c:pt idx="4398">
                  <c:v>0.372394</c:v>
                </c:pt>
                <c:pt idx="4399">
                  <c:v>0.69564400000000004</c:v>
                </c:pt>
                <c:pt idx="4400">
                  <c:v>0.69564400000000004</c:v>
                </c:pt>
                <c:pt idx="4401">
                  <c:v>0.81180099999999999</c:v>
                </c:pt>
                <c:pt idx="4402">
                  <c:v>0.81180099999999999</c:v>
                </c:pt>
                <c:pt idx="4403">
                  <c:v>0.18403</c:v>
                </c:pt>
                <c:pt idx="4404">
                  <c:v>0.18403</c:v>
                </c:pt>
                <c:pt idx="4405">
                  <c:v>0.36730299999999999</c:v>
                </c:pt>
                <c:pt idx="4406">
                  <c:v>0.36730299999999999</c:v>
                </c:pt>
                <c:pt idx="4407">
                  <c:v>0.76803200000000005</c:v>
                </c:pt>
                <c:pt idx="4408">
                  <c:v>0.76803200000000005</c:v>
                </c:pt>
                <c:pt idx="4409">
                  <c:v>0.28728700000000001</c:v>
                </c:pt>
                <c:pt idx="4410">
                  <c:v>0.28728700000000001</c:v>
                </c:pt>
                <c:pt idx="4411">
                  <c:v>0.36697600000000002</c:v>
                </c:pt>
                <c:pt idx="4412">
                  <c:v>0.36697600000000002</c:v>
                </c:pt>
                <c:pt idx="4413">
                  <c:v>0.217753</c:v>
                </c:pt>
                <c:pt idx="4414">
                  <c:v>0.217753</c:v>
                </c:pt>
                <c:pt idx="4415">
                  <c:v>0.123625</c:v>
                </c:pt>
                <c:pt idx="4416">
                  <c:v>0.123625</c:v>
                </c:pt>
                <c:pt idx="4417">
                  <c:v>0.33327400000000001</c:v>
                </c:pt>
                <c:pt idx="4418">
                  <c:v>0.33327400000000001</c:v>
                </c:pt>
                <c:pt idx="4419">
                  <c:v>0.81939499999999998</c:v>
                </c:pt>
                <c:pt idx="4420">
                  <c:v>0.81939499999999998</c:v>
                </c:pt>
                <c:pt idx="4421">
                  <c:v>0.57969599999999999</c:v>
                </c:pt>
                <c:pt idx="4422">
                  <c:v>0.57969599999999999</c:v>
                </c:pt>
                <c:pt idx="4423">
                  <c:v>0.81617700000000004</c:v>
                </c:pt>
                <c:pt idx="4424">
                  <c:v>0.81617700000000004</c:v>
                </c:pt>
                <c:pt idx="4425">
                  <c:v>0.35228999999999999</c:v>
                </c:pt>
                <c:pt idx="4426">
                  <c:v>0.35228999999999999</c:v>
                </c:pt>
                <c:pt idx="4427">
                  <c:v>0.62358499999999994</c:v>
                </c:pt>
                <c:pt idx="4428">
                  <c:v>0.62358499999999994</c:v>
                </c:pt>
                <c:pt idx="4429">
                  <c:v>0.821438</c:v>
                </c:pt>
                <c:pt idx="4430">
                  <c:v>0.821438</c:v>
                </c:pt>
                <c:pt idx="4431">
                  <c:v>0.31685400000000002</c:v>
                </c:pt>
                <c:pt idx="4432">
                  <c:v>0.31685400000000002</c:v>
                </c:pt>
                <c:pt idx="4433">
                  <c:v>0.45458599999999999</c:v>
                </c:pt>
                <c:pt idx="4434">
                  <c:v>0.45458599999999999</c:v>
                </c:pt>
                <c:pt idx="4435">
                  <c:v>0.54336600000000002</c:v>
                </c:pt>
                <c:pt idx="4436">
                  <c:v>0.54336600000000002</c:v>
                </c:pt>
                <c:pt idx="4437">
                  <c:v>0.10944</c:v>
                </c:pt>
                <c:pt idx="4438">
                  <c:v>0.10944</c:v>
                </c:pt>
                <c:pt idx="4439">
                  <c:v>0.45362599999999997</c:v>
                </c:pt>
                <c:pt idx="4440">
                  <c:v>0.45362599999999997</c:v>
                </c:pt>
                <c:pt idx="4441">
                  <c:v>0.23266700000000001</c:v>
                </c:pt>
                <c:pt idx="4442">
                  <c:v>0.23266700000000001</c:v>
                </c:pt>
                <c:pt idx="4443">
                  <c:v>0.61191099999999998</c:v>
                </c:pt>
                <c:pt idx="4444">
                  <c:v>0.61191099999999998</c:v>
                </c:pt>
                <c:pt idx="4445">
                  <c:v>0.422954</c:v>
                </c:pt>
                <c:pt idx="4446">
                  <c:v>0.422954</c:v>
                </c:pt>
                <c:pt idx="4447">
                  <c:v>0.35587000000000002</c:v>
                </c:pt>
                <c:pt idx="4448">
                  <c:v>0.35587000000000002</c:v>
                </c:pt>
                <c:pt idx="4449">
                  <c:v>9.3615699999999996E-2</c:v>
                </c:pt>
                <c:pt idx="4450">
                  <c:v>9.3615699999999996E-2</c:v>
                </c:pt>
                <c:pt idx="4451">
                  <c:v>0.12901899999999999</c:v>
                </c:pt>
                <c:pt idx="4452">
                  <c:v>0.12901899999999999</c:v>
                </c:pt>
                <c:pt idx="4453">
                  <c:v>0.5222</c:v>
                </c:pt>
                <c:pt idx="4454">
                  <c:v>0.5222</c:v>
                </c:pt>
                <c:pt idx="4455">
                  <c:v>0.74838099999999996</c:v>
                </c:pt>
                <c:pt idx="4456">
                  <c:v>0.74838099999999996</c:v>
                </c:pt>
                <c:pt idx="4457">
                  <c:v>0.63886799999999999</c:v>
                </c:pt>
                <c:pt idx="4458">
                  <c:v>0.63886799999999999</c:v>
                </c:pt>
                <c:pt idx="4459">
                  <c:v>0.70055800000000001</c:v>
                </c:pt>
                <c:pt idx="4460">
                  <c:v>0.70055800000000001</c:v>
                </c:pt>
                <c:pt idx="4461">
                  <c:v>0.42532599999999998</c:v>
                </c:pt>
                <c:pt idx="4462">
                  <c:v>0.42532599999999998</c:v>
                </c:pt>
                <c:pt idx="4463">
                  <c:v>0.88228700000000004</c:v>
                </c:pt>
                <c:pt idx="4464">
                  <c:v>0.88228700000000004</c:v>
                </c:pt>
                <c:pt idx="4465">
                  <c:v>0.48083300000000001</c:v>
                </c:pt>
                <c:pt idx="4466">
                  <c:v>0.48083300000000001</c:v>
                </c:pt>
                <c:pt idx="4467">
                  <c:v>0.89686900000000003</c:v>
                </c:pt>
                <c:pt idx="4468">
                  <c:v>0.89686900000000003</c:v>
                </c:pt>
                <c:pt idx="4469">
                  <c:v>9.3799199999999999E-2</c:v>
                </c:pt>
                <c:pt idx="4470">
                  <c:v>9.3799199999999999E-2</c:v>
                </c:pt>
                <c:pt idx="4471">
                  <c:v>0.445297</c:v>
                </c:pt>
                <c:pt idx="4472">
                  <c:v>0.445297</c:v>
                </c:pt>
                <c:pt idx="4473">
                  <c:v>0.22323000000000001</c:v>
                </c:pt>
                <c:pt idx="4474">
                  <c:v>0.22323000000000001</c:v>
                </c:pt>
                <c:pt idx="4475">
                  <c:v>0.186751</c:v>
                </c:pt>
                <c:pt idx="4476">
                  <c:v>0.186751</c:v>
                </c:pt>
                <c:pt idx="4477">
                  <c:v>0.38481799999999999</c:v>
                </c:pt>
                <c:pt idx="4478">
                  <c:v>0.38481799999999999</c:v>
                </c:pt>
                <c:pt idx="4479">
                  <c:v>0.14479900000000001</c:v>
                </c:pt>
                <c:pt idx="4480">
                  <c:v>0.14479900000000001</c:v>
                </c:pt>
                <c:pt idx="4481">
                  <c:v>7.7608700000000003E-2</c:v>
                </c:pt>
                <c:pt idx="4482">
                  <c:v>7.7608700000000003E-2</c:v>
                </c:pt>
                <c:pt idx="4483">
                  <c:v>9.7676299999999994E-2</c:v>
                </c:pt>
                <c:pt idx="4484">
                  <c:v>9.7676299999999994E-2</c:v>
                </c:pt>
                <c:pt idx="4485">
                  <c:v>0.296261</c:v>
                </c:pt>
                <c:pt idx="4486">
                  <c:v>0.296261</c:v>
                </c:pt>
                <c:pt idx="4487">
                  <c:v>0.62038899999999997</c:v>
                </c:pt>
                <c:pt idx="4488">
                  <c:v>0.62038899999999997</c:v>
                </c:pt>
                <c:pt idx="4489">
                  <c:v>0.23056599999999999</c:v>
                </c:pt>
                <c:pt idx="4490">
                  <c:v>0.23056599999999999</c:v>
                </c:pt>
                <c:pt idx="4491">
                  <c:v>0.39130500000000001</c:v>
                </c:pt>
                <c:pt idx="4492">
                  <c:v>0.39130500000000001</c:v>
                </c:pt>
                <c:pt idx="4493">
                  <c:v>0.14904999999999999</c:v>
                </c:pt>
                <c:pt idx="4494">
                  <c:v>0.14904999999999999</c:v>
                </c:pt>
                <c:pt idx="4495">
                  <c:v>0.32272000000000001</c:v>
                </c:pt>
                <c:pt idx="4496">
                  <c:v>0.32272000000000001</c:v>
                </c:pt>
                <c:pt idx="4497">
                  <c:v>0.54652599999999996</c:v>
                </c:pt>
                <c:pt idx="4498">
                  <c:v>0.54652599999999996</c:v>
                </c:pt>
                <c:pt idx="4499">
                  <c:v>0.49756899999999998</c:v>
                </c:pt>
                <c:pt idx="4500">
                  <c:v>0.49756899999999998</c:v>
                </c:pt>
                <c:pt idx="4501">
                  <c:v>0.65104799999999996</c:v>
                </c:pt>
                <c:pt idx="4502">
                  <c:v>0.65104799999999996</c:v>
                </c:pt>
                <c:pt idx="4503">
                  <c:v>0.45283099999999998</c:v>
                </c:pt>
                <c:pt idx="4504">
                  <c:v>0.45283099999999998</c:v>
                </c:pt>
                <c:pt idx="4505">
                  <c:v>0.19225100000000001</c:v>
                </c:pt>
                <c:pt idx="4506">
                  <c:v>0.19225100000000001</c:v>
                </c:pt>
                <c:pt idx="4507">
                  <c:v>0.276223</c:v>
                </c:pt>
                <c:pt idx="4508">
                  <c:v>0.276223</c:v>
                </c:pt>
                <c:pt idx="4509">
                  <c:v>0.26428000000000001</c:v>
                </c:pt>
                <c:pt idx="4510">
                  <c:v>0.26428000000000001</c:v>
                </c:pt>
                <c:pt idx="4511">
                  <c:v>0.42891099999999999</c:v>
                </c:pt>
                <c:pt idx="4512">
                  <c:v>0.42891099999999999</c:v>
                </c:pt>
                <c:pt idx="4513">
                  <c:v>0.64524599999999999</c:v>
                </c:pt>
                <c:pt idx="4514">
                  <c:v>0.64524599999999999</c:v>
                </c:pt>
                <c:pt idx="4515">
                  <c:v>8.89263E-2</c:v>
                </c:pt>
                <c:pt idx="4516">
                  <c:v>8.89263E-2</c:v>
                </c:pt>
                <c:pt idx="4517">
                  <c:v>0.10351100000000001</c:v>
                </c:pt>
                <c:pt idx="4518">
                  <c:v>0.10351100000000001</c:v>
                </c:pt>
                <c:pt idx="4519">
                  <c:v>0.69114699999999996</c:v>
                </c:pt>
                <c:pt idx="4520">
                  <c:v>0.69114699999999996</c:v>
                </c:pt>
                <c:pt idx="4521">
                  <c:v>9.9682499999999993E-2</c:v>
                </c:pt>
                <c:pt idx="4522">
                  <c:v>9.9682499999999993E-2</c:v>
                </c:pt>
                <c:pt idx="4523">
                  <c:v>0.43735600000000002</c:v>
                </c:pt>
                <c:pt idx="4524">
                  <c:v>0.43735600000000002</c:v>
                </c:pt>
                <c:pt idx="4525">
                  <c:v>0.27338899999999999</c:v>
                </c:pt>
                <c:pt idx="4526">
                  <c:v>0.27338899999999999</c:v>
                </c:pt>
                <c:pt idx="4527">
                  <c:v>0.10535700000000001</c:v>
                </c:pt>
                <c:pt idx="4528">
                  <c:v>0.10535700000000001</c:v>
                </c:pt>
                <c:pt idx="4529">
                  <c:v>0.25380200000000003</c:v>
                </c:pt>
                <c:pt idx="4530">
                  <c:v>0.25380200000000003</c:v>
                </c:pt>
                <c:pt idx="4531">
                  <c:v>0.28131400000000001</c:v>
                </c:pt>
                <c:pt idx="4532">
                  <c:v>0.28131400000000001</c:v>
                </c:pt>
                <c:pt idx="4533">
                  <c:v>0.39529900000000001</c:v>
                </c:pt>
                <c:pt idx="4534">
                  <c:v>0.39529900000000001</c:v>
                </c:pt>
                <c:pt idx="4535">
                  <c:v>0.121905</c:v>
                </c:pt>
                <c:pt idx="4536">
                  <c:v>0.121905</c:v>
                </c:pt>
                <c:pt idx="4537">
                  <c:v>0.37340099999999998</c:v>
                </c:pt>
                <c:pt idx="4538">
                  <c:v>0.37340099999999998</c:v>
                </c:pt>
                <c:pt idx="4539">
                  <c:v>0.49062899999999998</c:v>
                </c:pt>
                <c:pt idx="4540">
                  <c:v>0.49062899999999998</c:v>
                </c:pt>
                <c:pt idx="4541">
                  <c:v>2.6217600000000001E-2</c:v>
                </c:pt>
                <c:pt idx="4542">
                  <c:v>2.6217600000000001E-2</c:v>
                </c:pt>
                <c:pt idx="4543">
                  <c:v>0.50224999999999997</c:v>
                </c:pt>
                <c:pt idx="4544">
                  <c:v>0.50224999999999997</c:v>
                </c:pt>
                <c:pt idx="4545">
                  <c:v>0.12084</c:v>
                </c:pt>
                <c:pt idx="4546">
                  <c:v>0.12084</c:v>
                </c:pt>
                <c:pt idx="4547">
                  <c:v>0.347889</c:v>
                </c:pt>
                <c:pt idx="4548">
                  <c:v>0.347889</c:v>
                </c:pt>
                <c:pt idx="4549">
                  <c:v>0.22897899999999999</c:v>
                </c:pt>
                <c:pt idx="4550">
                  <c:v>0.22897899999999999</c:v>
                </c:pt>
                <c:pt idx="4551">
                  <c:v>6.8183099999999996E-2</c:v>
                </c:pt>
                <c:pt idx="4552">
                  <c:v>6.8183099999999996E-2</c:v>
                </c:pt>
                <c:pt idx="4553">
                  <c:v>0.19981399999999999</c:v>
                </c:pt>
                <c:pt idx="4554">
                  <c:v>0.19981399999999999</c:v>
                </c:pt>
                <c:pt idx="4555">
                  <c:v>0.203236</c:v>
                </c:pt>
                <c:pt idx="4556">
                  <c:v>0.203236</c:v>
                </c:pt>
                <c:pt idx="4557">
                  <c:v>0.27287099999999997</c:v>
                </c:pt>
                <c:pt idx="4558">
                  <c:v>0.27287099999999997</c:v>
                </c:pt>
                <c:pt idx="4559">
                  <c:v>0.80147400000000002</c:v>
                </c:pt>
                <c:pt idx="4560">
                  <c:v>0.80147400000000002</c:v>
                </c:pt>
                <c:pt idx="4561">
                  <c:v>0.199573</c:v>
                </c:pt>
                <c:pt idx="4562">
                  <c:v>0.199573</c:v>
                </c:pt>
                <c:pt idx="4563">
                  <c:v>4.3558399999999997E-2</c:v>
                </c:pt>
                <c:pt idx="4564">
                  <c:v>4.3558399999999997E-2</c:v>
                </c:pt>
                <c:pt idx="4565">
                  <c:v>0.17138900000000001</c:v>
                </c:pt>
                <c:pt idx="4566">
                  <c:v>0.17138900000000001</c:v>
                </c:pt>
                <c:pt idx="4567">
                  <c:v>0.19319800000000001</c:v>
                </c:pt>
                <c:pt idx="4568">
                  <c:v>0.19319800000000001</c:v>
                </c:pt>
                <c:pt idx="4569">
                  <c:v>0.30221700000000001</c:v>
                </c:pt>
                <c:pt idx="4570">
                  <c:v>0.30221700000000001</c:v>
                </c:pt>
                <c:pt idx="4571">
                  <c:v>8.1868099999999999E-2</c:v>
                </c:pt>
                <c:pt idx="4572">
                  <c:v>8.1868099999999999E-2</c:v>
                </c:pt>
                <c:pt idx="4573">
                  <c:v>0.25869500000000001</c:v>
                </c:pt>
                <c:pt idx="4574">
                  <c:v>0.25869500000000001</c:v>
                </c:pt>
                <c:pt idx="4575">
                  <c:v>0.189165</c:v>
                </c:pt>
                <c:pt idx="4576">
                  <c:v>0.189165</c:v>
                </c:pt>
                <c:pt idx="4577">
                  <c:v>0.45197500000000002</c:v>
                </c:pt>
                <c:pt idx="4578">
                  <c:v>0.45197500000000002</c:v>
                </c:pt>
                <c:pt idx="4579">
                  <c:v>0.84644600000000003</c:v>
                </c:pt>
                <c:pt idx="4580">
                  <c:v>0.84644600000000003</c:v>
                </c:pt>
                <c:pt idx="4581">
                  <c:v>0.84752499999999997</c:v>
                </c:pt>
                <c:pt idx="4582">
                  <c:v>0.84752499999999997</c:v>
                </c:pt>
                <c:pt idx="4583">
                  <c:v>0.536578</c:v>
                </c:pt>
                <c:pt idx="4584">
                  <c:v>0.536578</c:v>
                </c:pt>
                <c:pt idx="4585">
                  <c:v>0.68916599999999995</c:v>
                </c:pt>
                <c:pt idx="4586">
                  <c:v>0.68916599999999995</c:v>
                </c:pt>
                <c:pt idx="4587">
                  <c:v>0.75314899999999996</c:v>
                </c:pt>
                <c:pt idx="4588">
                  <c:v>0.75314899999999996</c:v>
                </c:pt>
                <c:pt idx="4589">
                  <c:v>0.96352300000000002</c:v>
                </c:pt>
                <c:pt idx="4590">
                  <c:v>0.96352300000000002</c:v>
                </c:pt>
                <c:pt idx="4591">
                  <c:v>0.54208800000000001</c:v>
                </c:pt>
                <c:pt idx="4592">
                  <c:v>0.54208800000000001</c:v>
                </c:pt>
                <c:pt idx="4593">
                  <c:v>0.73339699999999997</c:v>
                </c:pt>
                <c:pt idx="4594">
                  <c:v>0.73339699999999997</c:v>
                </c:pt>
                <c:pt idx="4595">
                  <c:v>0.132129</c:v>
                </c:pt>
                <c:pt idx="4596">
                  <c:v>0.132129</c:v>
                </c:pt>
                <c:pt idx="4597">
                  <c:v>0.11140899999999999</c:v>
                </c:pt>
                <c:pt idx="4598">
                  <c:v>0.11140899999999999</c:v>
                </c:pt>
                <c:pt idx="4599">
                  <c:v>6.8309900000000007E-2</c:v>
                </c:pt>
                <c:pt idx="4600">
                  <c:v>6.8309900000000007E-2</c:v>
                </c:pt>
                <c:pt idx="4601">
                  <c:v>0.29358899999999999</c:v>
                </c:pt>
                <c:pt idx="4602">
                  <c:v>0.29358899999999999</c:v>
                </c:pt>
                <c:pt idx="4603">
                  <c:v>0.10405300000000001</c:v>
                </c:pt>
                <c:pt idx="4604">
                  <c:v>0.10405300000000001</c:v>
                </c:pt>
                <c:pt idx="4605">
                  <c:v>0.96768100000000001</c:v>
                </c:pt>
                <c:pt idx="4606">
                  <c:v>0.96768100000000001</c:v>
                </c:pt>
                <c:pt idx="4607">
                  <c:v>0.52566999999999997</c:v>
                </c:pt>
                <c:pt idx="4608">
                  <c:v>0.52566999999999997</c:v>
                </c:pt>
                <c:pt idx="4609">
                  <c:v>0.15305099999999999</c:v>
                </c:pt>
                <c:pt idx="4610">
                  <c:v>0.15305099999999999</c:v>
                </c:pt>
                <c:pt idx="4611">
                  <c:v>0.65093500000000004</c:v>
                </c:pt>
                <c:pt idx="4612">
                  <c:v>0.65093500000000004</c:v>
                </c:pt>
                <c:pt idx="4613">
                  <c:v>8.0412300000000006E-2</c:v>
                </c:pt>
                <c:pt idx="4614">
                  <c:v>8.0412300000000006E-2</c:v>
                </c:pt>
                <c:pt idx="4615">
                  <c:v>0.51665799999999995</c:v>
                </c:pt>
                <c:pt idx="4616">
                  <c:v>0.51665799999999995</c:v>
                </c:pt>
                <c:pt idx="4617">
                  <c:v>0.13137199999999999</c:v>
                </c:pt>
                <c:pt idx="4618">
                  <c:v>0.13137199999999999</c:v>
                </c:pt>
                <c:pt idx="4619">
                  <c:v>0.18931200000000001</c:v>
                </c:pt>
                <c:pt idx="4620">
                  <c:v>0.18931200000000001</c:v>
                </c:pt>
                <c:pt idx="4621">
                  <c:v>0.19406000000000001</c:v>
                </c:pt>
                <c:pt idx="4622">
                  <c:v>0.19406000000000001</c:v>
                </c:pt>
                <c:pt idx="4623">
                  <c:v>5.3460300000000002E-2</c:v>
                </c:pt>
                <c:pt idx="4624">
                  <c:v>5.3460300000000002E-2</c:v>
                </c:pt>
                <c:pt idx="4625">
                  <c:v>0.23860200000000001</c:v>
                </c:pt>
                <c:pt idx="4626">
                  <c:v>0.23860200000000001</c:v>
                </c:pt>
                <c:pt idx="4627">
                  <c:v>9.7690399999999997E-2</c:v>
                </c:pt>
                <c:pt idx="4628">
                  <c:v>9.7690399999999997E-2</c:v>
                </c:pt>
                <c:pt idx="4629">
                  <c:v>0.59004500000000004</c:v>
                </c:pt>
                <c:pt idx="4630">
                  <c:v>0.59004500000000004</c:v>
                </c:pt>
                <c:pt idx="4631">
                  <c:v>0.172482</c:v>
                </c:pt>
                <c:pt idx="4632">
                  <c:v>0.172482</c:v>
                </c:pt>
                <c:pt idx="4633">
                  <c:v>0.36768899999999999</c:v>
                </c:pt>
                <c:pt idx="4634">
                  <c:v>0.36768899999999999</c:v>
                </c:pt>
                <c:pt idx="4635">
                  <c:v>0.59304299999999999</c:v>
                </c:pt>
                <c:pt idx="4636">
                  <c:v>0.59304299999999999</c:v>
                </c:pt>
                <c:pt idx="4637">
                  <c:v>0.82819399999999999</c:v>
                </c:pt>
                <c:pt idx="4638">
                  <c:v>0.82819399999999999</c:v>
                </c:pt>
                <c:pt idx="4639">
                  <c:v>0.21784999999999999</c:v>
                </c:pt>
                <c:pt idx="4640">
                  <c:v>0.21784999999999999</c:v>
                </c:pt>
                <c:pt idx="4641">
                  <c:v>0.28705199999999997</c:v>
                </c:pt>
                <c:pt idx="4642">
                  <c:v>0.28705199999999997</c:v>
                </c:pt>
                <c:pt idx="4643">
                  <c:v>0.53754500000000005</c:v>
                </c:pt>
                <c:pt idx="4644">
                  <c:v>0.53754500000000005</c:v>
                </c:pt>
                <c:pt idx="4645">
                  <c:v>0.13342999999999999</c:v>
                </c:pt>
                <c:pt idx="4646">
                  <c:v>0.13342999999999999</c:v>
                </c:pt>
                <c:pt idx="4647">
                  <c:v>5.1158799999999997E-2</c:v>
                </c:pt>
                <c:pt idx="4648">
                  <c:v>5.1158799999999997E-2</c:v>
                </c:pt>
                <c:pt idx="4649">
                  <c:v>0.61107500000000003</c:v>
                </c:pt>
                <c:pt idx="4650">
                  <c:v>0.61107500000000003</c:v>
                </c:pt>
                <c:pt idx="4651">
                  <c:v>2.9855300000000001E-2</c:v>
                </c:pt>
                <c:pt idx="4652">
                  <c:v>2.9855300000000001E-2</c:v>
                </c:pt>
                <c:pt idx="4653">
                  <c:v>7.5035400000000002E-2</c:v>
                </c:pt>
                <c:pt idx="4654">
                  <c:v>7.5035400000000002E-2</c:v>
                </c:pt>
                <c:pt idx="4655">
                  <c:v>0.73999599999999999</c:v>
                </c:pt>
                <c:pt idx="4656">
                  <c:v>0.73999599999999999</c:v>
                </c:pt>
                <c:pt idx="4657">
                  <c:v>0.49243399999999998</c:v>
                </c:pt>
                <c:pt idx="4658">
                  <c:v>0.49243399999999998</c:v>
                </c:pt>
                <c:pt idx="4659">
                  <c:v>0.47349400000000003</c:v>
                </c:pt>
                <c:pt idx="4660">
                  <c:v>0.47349400000000003</c:v>
                </c:pt>
                <c:pt idx="4661">
                  <c:v>0.77595199999999998</c:v>
                </c:pt>
                <c:pt idx="4662">
                  <c:v>0.77595199999999998</c:v>
                </c:pt>
                <c:pt idx="4663">
                  <c:v>0.25194100000000003</c:v>
                </c:pt>
                <c:pt idx="4664">
                  <c:v>0.25194100000000003</c:v>
                </c:pt>
                <c:pt idx="4665">
                  <c:v>0.61144200000000004</c:v>
                </c:pt>
                <c:pt idx="4666">
                  <c:v>0.61144200000000004</c:v>
                </c:pt>
                <c:pt idx="4667">
                  <c:v>0.16763900000000001</c:v>
                </c:pt>
                <c:pt idx="4668">
                  <c:v>0.16763900000000001</c:v>
                </c:pt>
                <c:pt idx="4669">
                  <c:v>0.28481600000000001</c:v>
                </c:pt>
                <c:pt idx="4670">
                  <c:v>0.28481600000000001</c:v>
                </c:pt>
                <c:pt idx="4671">
                  <c:v>0.909304</c:v>
                </c:pt>
                <c:pt idx="4672">
                  <c:v>0.909304</c:v>
                </c:pt>
                <c:pt idx="4673">
                  <c:v>0.44861899999999999</c:v>
                </c:pt>
                <c:pt idx="4674">
                  <c:v>0.44861899999999999</c:v>
                </c:pt>
                <c:pt idx="4675">
                  <c:v>0.16863500000000001</c:v>
                </c:pt>
                <c:pt idx="4676">
                  <c:v>0.16863500000000001</c:v>
                </c:pt>
                <c:pt idx="4677">
                  <c:v>0.45976899999999998</c:v>
                </c:pt>
                <c:pt idx="4678">
                  <c:v>0.45976899999999998</c:v>
                </c:pt>
                <c:pt idx="4679">
                  <c:v>0.27996199999999999</c:v>
                </c:pt>
                <c:pt idx="4680">
                  <c:v>0.27996199999999999</c:v>
                </c:pt>
                <c:pt idx="4681">
                  <c:v>0.50353999999999999</c:v>
                </c:pt>
                <c:pt idx="4682">
                  <c:v>0.50353999999999999</c:v>
                </c:pt>
                <c:pt idx="4683">
                  <c:v>0.51424700000000001</c:v>
                </c:pt>
                <c:pt idx="4684">
                  <c:v>0.51424700000000001</c:v>
                </c:pt>
                <c:pt idx="4685">
                  <c:v>0.95468799999999998</c:v>
                </c:pt>
                <c:pt idx="4686">
                  <c:v>0.95468799999999998</c:v>
                </c:pt>
                <c:pt idx="4687">
                  <c:v>0.70659499999999997</c:v>
                </c:pt>
                <c:pt idx="4688">
                  <c:v>0.70659499999999997</c:v>
                </c:pt>
                <c:pt idx="4689">
                  <c:v>0.304643</c:v>
                </c:pt>
                <c:pt idx="4690">
                  <c:v>0.304643</c:v>
                </c:pt>
                <c:pt idx="4691">
                  <c:v>4.32921E-2</c:v>
                </c:pt>
                <c:pt idx="4692">
                  <c:v>4.32921E-2</c:v>
                </c:pt>
                <c:pt idx="4693">
                  <c:v>0.51977099999999998</c:v>
                </c:pt>
                <c:pt idx="4694">
                  <c:v>0.51977099999999998</c:v>
                </c:pt>
                <c:pt idx="4695">
                  <c:v>0.10166699999999999</c:v>
                </c:pt>
                <c:pt idx="4696">
                  <c:v>0.10166699999999999</c:v>
                </c:pt>
                <c:pt idx="4697">
                  <c:v>0.31345499999999998</c:v>
                </c:pt>
                <c:pt idx="4698">
                  <c:v>0.31345499999999998</c:v>
                </c:pt>
                <c:pt idx="4699">
                  <c:v>0.12689400000000001</c:v>
                </c:pt>
                <c:pt idx="4700">
                  <c:v>0.12689400000000001</c:v>
                </c:pt>
                <c:pt idx="4701">
                  <c:v>4.5325200000000003E-2</c:v>
                </c:pt>
                <c:pt idx="4702">
                  <c:v>4.5325200000000003E-2</c:v>
                </c:pt>
                <c:pt idx="4703">
                  <c:v>0.53574699999999997</c:v>
                </c:pt>
                <c:pt idx="4704">
                  <c:v>0.53574699999999997</c:v>
                </c:pt>
                <c:pt idx="4705">
                  <c:v>0.74561599999999995</c:v>
                </c:pt>
                <c:pt idx="4706">
                  <c:v>0.74561599999999995</c:v>
                </c:pt>
                <c:pt idx="4707">
                  <c:v>0.332069</c:v>
                </c:pt>
                <c:pt idx="4708">
                  <c:v>0.332069</c:v>
                </c:pt>
                <c:pt idx="4709">
                  <c:v>0.33677499999999999</c:v>
                </c:pt>
                <c:pt idx="4710">
                  <c:v>0.33677499999999999</c:v>
                </c:pt>
                <c:pt idx="4711">
                  <c:v>0.34096300000000002</c:v>
                </c:pt>
                <c:pt idx="4712">
                  <c:v>0.34096300000000002</c:v>
                </c:pt>
                <c:pt idx="4713">
                  <c:v>0.65871100000000005</c:v>
                </c:pt>
                <c:pt idx="4714">
                  <c:v>0.65871100000000005</c:v>
                </c:pt>
                <c:pt idx="4715">
                  <c:v>0.246724</c:v>
                </c:pt>
                <c:pt idx="4716">
                  <c:v>0.246724</c:v>
                </c:pt>
                <c:pt idx="4717">
                  <c:v>0.727128</c:v>
                </c:pt>
                <c:pt idx="4718">
                  <c:v>0.727128</c:v>
                </c:pt>
                <c:pt idx="4719">
                  <c:v>0.39869199999999999</c:v>
                </c:pt>
                <c:pt idx="4720">
                  <c:v>0.39869199999999999</c:v>
                </c:pt>
                <c:pt idx="4721">
                  <c:v>0.58845899999999995</c:v>
                </c:pt>
                <c:pt idx="4722">
                  <c:v>0.58845899999999995</c:v>
                </c:pt>
                <c:pt idx="4723">
                  <c:v>0.44218099999999999</c:v>
                </c:pt>
                <c:pt idx="4724">
                  <c:v>0.44218099999999999</c:v>
                </c:pt>
                <c:pt idx="4725">
                  <c:v>0.40496599999999999</c:v>
                </c:pt>
                <c:pt idx="4726">
                  <c:v>0.40496599999999999</c:v>
                </c:pt>
                <c:pt idx="4727">
                  <c:v>0.30270399999999997</c:v>
                </c:pt>
                <c:pt idx="4728">
                  <c:v>0.30270399999999997</c:v>
                </c:pt>
                <c:pt idx="4729">
                  <c:v>0.49484800000000001</c:v>
                </c:pt>
                <c:pt idx="4730">
                  <c:v>0.49484800000000001</c:v>
                </c:pt>
                <c:pt idx="4731">
                  <c:v>0.60367800000000005</c:v>
                </c:pt>
                <c:pt idx="4732">
                  <c:v>0.60367800000000005</c:v>
                </c:pt>
                <c:pt idx="4733">
                  <c:v>0.579179</c:v>
                </c:pt>
                <c:pt idx="4734">
                  <c:v>0.579179</c:v>
                </c:pt>
                <c:pt idx="4735">
                  <c:v>0.32791399999999998</c:v>
                </c:pt>
                <c:pt idx="4736">
                  <c:v>0.32791399999999998</c:v>
                </c:pt>
                <c:pt idx="4737">
                  <c:v>0.11125400000000001</c:v>
                </c:pt>
                <c:pt idx="4738">
                  <c:v>0.11125400000000001</c:v>
                </c:pt>
                <c:pt idx="4739">
                  <c:v>0.15228</c:v>
                </c:pt>
                <c:pt idx="4740">
                  <c:v>0.15228</c:v>
                </c:pt>
                <c:pt idx="4741">
                  <c:v>2.9345300000000001E-2</c:v>
                </c:pt>
                <c:pt idx="4742">
                  <c:v>2.9345300000000001E-2</c:v>
                </c:pt>
                <c:pt idx="4743">
                  <c:v>0.17777100000000001</c:v>
                </c:pt>
                <c:pt idx="4744">
                  <c:v>0.17777100000000001</c:v>
                </c:pt>
                <c:pt idx="4745">
                  <c:v>0.282001</c:v>
                </c:pt>
                <c:pt idx="4746">
                  <c:v>0.282001</c:v>
                </c:pt>
                <c:pt idx="4747">
                  <c:v>0.316998</c:v>
                </c:pt>
                <c:pt idx="4748">
                  <c:v>0.316998</c:v>
                </c:pt>
                <c:pt idx="4749">
                  <c:v>0.201187</c:v>
                </c:pt>
                <c:pt idx="4750">
                  <c:v>0.201187</c:v>
                </c:pt>
                <c:pt idx="4751">
                  <c:v>0.54350900000000002</c:v>
                </c:pt>
                <c:pt idx="4752">
                  <c:v>0.54350900000000002</c:v>
                </c:pt>
                <c:pt idx="4753">
                  <c:v>2.1570200000000001E-2</c:v>
                </c:pt>
                <c:pt idx="4754">
                  <c:v>2.1570200000000001E-2</c:v>
                </c:pt>
                <c:pt idx="4755">
                  <c:v>0.114228</c:v>
                </c:pt>
                <c:pt idx="4756">
                  <c:v>0.114228</c:v>
                </c:pt>
                <c:pt idx="4757">
                  <c:v>0.104432</c:v>
                </c:pt>
                <c:pt idx="4758">
                  <c:v>0.104432</c:v>
                </c:pt>
                <c:pt idx="4759">
                  <c:v>0.30985099999999999</c:v>
                </c:pt>
                <c:pt idx="4760">
                  <c:v>0.30985099999999999</c:v>
                </c:pt>
                <c:pt idx="4761">
                  <c:v>0.51527900000000004</c:v>
                </c:pt>
                <c:pt idx="4762">
                  <c:v>0.51527900000000004</c:v>
                </c:pt>
                <c:pt idx="4763">
                  <c:v>0.13009999999999999</c:v>
                </c:pt>
                <c:pt idx="4764">
                  <c:v>0.13009999999999999</c:v>
                </c:pt>
                <c:pt idx="4765">
                  <c:v>0.144956</c:v>
                </c:pt>
                <c:pt idx="4766">
                  <c:v>0.144956</c:v>
                </c:pt>
                <c:pt idx="4767">
                  <c:v>0.206674</c:v>
                </c:pt>
                <c:pt idx="4768">
                  <c:v>0.206674</c:v>
                </c:pt>
                <c:pt idx="4769">
                  <c:v>0.299041</c:v>
                </c:pt>
                <c:pt idx="4770">
                  <c:v>0.299041</c:v>
                </c:pt>
                <c:pt idx="4771">
                  <c:v>0.132135</c:v>
                </c:pt>
                <c:pt idx="4772">
                  <c:v>0.132135</c:v>
                </c:pt>
                <c:pt idx="4773">
                  <c:v>0.48338500000000001</c:v>
                </c:pt>
                <c:pt idx="4774">
                  <c:v>0.48338500000000001</c:v>
                </c:pt>
                <c:pt idx="4775">
                  <c:v>0.82988899999999999</c:v>
                </c:pt>
                <c:pt idx="4776">
                  <c:v>0.82988899999999999</c:v>
                </c:pt>
                <c:pt idx="4777">
                  <c:v>0.47857699999999997</c:v>
                </c:pt>
                <c:pt idx="4778">
                  <c:v>0.47857699999999997</c:v>
                </c:pt>
                <c:pt idx="4779">
                  <c:v>0.57564899999999997</c:v>
                </c:pt>
                <c:pt idx="4780">
                  <c:v>0.57564899999999997</c:v>
                </c:pt>
                <c:pt idx="4781">
                  <c:v>0.65232400000000001</c:v>
                </c:pt>
                <c:pt idx="4782">
                  <c:v>0.65232400000000001</c:v>
                </c:pt>
                <c:pt idx="4783">
                  <c:v>0.384907</c:v>
                </c:pt>
                <c:pt idx="4784">
                  <c:v>0.384907</c:v>
                </c:pt>
                <c:pt idx="4785">
                  <c:v>7.2497000000000006E-2</c:v>
                </c:pt>
                <c:pt idx="4786">
                  <c:v>7.2497000000000006E-2</c:v>
                </c:pt>
                <c:pt idx="4787">
                  <c:v>4.2344100000000003E-2</c:v>
                </c:pt>
                <c:pt idx="4788">
                  <c:v>4.2344100000000003E-2</c:v>
                </c:pt>
                <c:pt idx="4789">
                  <c:v>0.51898500000000003</c:v>
                </c:pt>
                <c:pt idx="4790">
                  <c:v>0.51898500000000003</c:v>
                </c:pt>
                <c:pt idx="4791">
                  <c:v>0.205766</c:v>
                </c:pt>
                <c:pt idx="4792">
                  <c:v>0.205766</c:v>
                </c:pt>
                <c:pt idx="4793">
                  <c:v>0.521285</c:v>
                </c:pt>
                <c:pt idx="4794">
                  <c:v>0.521285</c:v>
                </c:pt>
                <c:pt idx="4795">
                  <c:v>0.25712299999999999</c:v>
                </c:pt>
                <c:pt idx="4796">
                  <c:v>0.25712299999999999</c:v>
                </c:pt>
                <c:pt idx="4797">
                  <c:v>0.66200800000000004</c:v>
                </c:pt>
                <c:pt idx="4798">
                  <c:v>0.66200800000000004</c:v>
                </c:pt>
                <c:pt idx="4799">
                  <c:v>0.53922300000000001</c:v>
                </c:pt>
                <c:pt idx="4800">
                  <c:v>0.53922300000000001</c:v>
                </c:pt>
                <c:pt idx="4801">
                  <c:v>1.9099600000000001E-2</c:v>
                </c:pt>
                <c:pt idx="4802">
                  <c:v>1.9099600000000001E-2</c:v>
                </c:pt>
                <c:pt idx="4803">
                  <c:v>7.281E-2</c:v>
                </c:pt>
                <c:pt idx="4804">
                  <c:v>7.281E-2</c:v>
                </c:pt>
                <c:pt idx="4805">
                  <c:v>0.25922600000000001</c:v>
                </c:pt>
                <c:pt idx="4806">
                  <c:v>0.25922600000000001</c:v>
                </c:pt>
                <c:pt idx="4807">
                  <c:v>0.29208000000000001</c:v>
                </c:pt>
                <c:pt idx="4808">
                  <c:v>0.29208000000000001</c:v>
                </c:pt>
                <c:pt idx="4809">
                  <c:v>0.233625</c:v>
                </c:pt>
                <c:pt idx="4810">
                  <c:v>0.233625</c:v>
                </c:pt>
                <c:pt idx="4811">
                  <c:v>0.16256399999999999</c:v>
                </c:pt>
                <c:pt idx="4812">
                  <c:v>0.16256399999999999</c:v>
                </c:pt>
                <c:pt idx="4813">
                  <c:v>0.14500099999999999</c:v>
                </c:pt>
                <c:pt idx="4814">
                  <c:v>0.14500099999999999</c:v>
                </c:pt>
                <c:pt idx="4815">
                  <c:v>4.0560899999999997E-2</c:v>
                </c:pt>
                <c:pt idx="4816">
                  <c:v>4.0560899999999997E-2</c:v>
                </c:pt>
                <c:pt idx="4817">
                  <c:v>0.30862299999999998</c:v>
                </c:pt>
                <c:pt idx="4818">
                  <c:v>0.30862299999999998</c:v>
                </c:pt>
                <c:pt idx="4819">
                  <c:v>3.91969E-2</c:v>
                </c:pt>
                <c:pt idx="4820">
                  <c:v>3.91969E-2</c:v>
                </c:pt>
                <c:pt idx="4821">
                  <c:v>0.15966900000000001</c:v>
                </c:pt>
                <c:pt idx="4822">
                  <c:v>0.15966900000000001</c:v>
                </c:pt>
                <c:pt idx="4823">
                  <c:v>0.83354899999999998</c:v>
                </c:pt>
                <c:pt idx="4824">
                  <c:v>0.83354899999999998</c:v>
                </c:pt>
                <c:pt idx="4825">
                  <c:v>0.61101099999999997</c:v>
                </c:pt>
                <c:pt idx="4826">
                  <c:v>0.61101099999999997</c:v>
                </c:pt>
                <c:pt idx="4827">
                  <c:v>0.20433599999999999</c:v>
                </c:pt>
                <c:pt idx="4828">
                  <c:v>0.20433599999999999</c:v>
                </c:pt>
                <c:pt idx="4829">
                  <c:v>0.172649</c:v>
                </c:pt>
                <c:pt idx="4830">
                  <c:v>0.172649</c:v>
                </c:pt>
                <c:pt idx="4831">
                  <c:v>0.19323499999999999</c:v>
                </c:pt>
                <c:pt idx="4832">
                  <c:v>0.19323499999999999</c:v>
                </c:pt>
                <c:pt idx="4833">
                  <c:v>0.14896599999999999</c:v>
                </c:pt>
                <c:pt idx="4834">
                  <c:v>0.14896599999999999</c:v>
                </c:pt>
                <c:pt idx="4835">
                  <c:v>0.111717</c:v>
                </c:pt>
                <c:pt idx="4836">
                  <c:v>0.111717</c:v>
                </c:pt>
                <c:pt idx="4837">
                  <c:v>0.37619799999999998</c:v>
                </c:pt>
                <c:pt idx="4838">
                  <c:v>0.37619799999999998</c:v>
                </c:pt>
                <c:pt idx="4839">
                  <c:v>0.40264499999999998</c:v>
                </c:pt>
                <c:pt idx="4840">
                  <c:v>0.40264499999999998</c:v>
                </c:pt>
                <c:pt idx="4841">
                  <c:v>0.29377900000000001</c:v>
                </c:pt>
                <c:pt idx="4842">
                  <c:v>0.29377900000000001</c:v>
                </c:pt>
                <c:pt idx="4843">
                  <c:v>0.11947000000000001</c:v>
                </c:pt>
                <c:pt idx="4844">
                  <c:v>0.11947000000000001</c:v>
                </c:pt>
                <c:pt idx="4845">
                  <c:v>0.21349000000000001</c:v>
                </c:pt>
                <c:pt idx="4846">
                  <c:v>0.21349000000000001</c:v>
                </c:pt>
                <c:pt idx="4847">
                  <c:v>0.22151799999999999</c:v>
                </c:pt>
                <c:pt idx="4848">
                  <c:v>0.22151799999999999</c:v>
                </c:pt>
                <c:pt idx="4849">
                  <c:v>0.174183</c:v>
                </c:pt>
                <c:pt idx="4850">
                  <c:v>0.174183</c:v>
                </c:pt>
                <c:pt idx="4851">
                  <c:v>0.24679799999999999</c:v>
                </c:pt>
                <c:pt idx="4852">
                  <c:v>0.24679799999999999</c:v>
                </c:pt>
                <c:pt idx="4853">
                  <c:v>0.46814</c:v>
                </c:pt>
                <c:pt idx="4854">
                  <c:v>0.46814</c:v>
                </c:pt>
                <c:pt idx="4855">
                  <c:v>0.16985700000000001</c:v>
                </c:pt>
                <c:pt idx="4856">
                  <c:v>0.16985700000000001</c:v>
                </c:pt>
                <c:pt idx="4857">
                  <c:v>0.22106100000000001</c:v>
                </c:pt>
                <c:pt idx="4858">
                  <c:v>0.22106100000000001</c:v>
                </c:pt>
                <c:pt idx="4859">
                  <c:v>2.426E-2</c:v>
                </c:pt>
                <c:pt idx="4860">
                  <c:v>2.426E-2</c:v>
                </c:pt>
                <c:pt idx="4861">
                  <c:v>0.30274600000000002</c:v>
                </c:pt>
                <c:pt idx="4862">
                  <c:v>0.30274600000000002</c:v>
                </c:pt>
                <c:pt idx="4863">
                  <c:v>0.50315699999999997</c:v>
                </c:pt>
                <c:pt idx="4864">
                  <c:v>0.50315699999999997</c:v>
                </c:pt>
                <c:pt idx="4865">
                  <c:v>0.40172099999999999</c:v>
                </c:pt>
                <c:pt idx="4866">
                  <c:v>0.40172099999999999</c:v>
                </c:pt>
                <c:pt idx="4867">
                  <c:v>0.30723699999999998</c:v>
                </c:pt>
                <c:pt idx="4868">
                  <c:v>0.30723699999999998</c:v>
                </c:pt>
                <c:pt idx="4869">
                  <c:v>0.14072100000000001</c:v>
                </c:pt>
                <c:pt idx="4870">
                  <c:v>0.14072100000000001</c:v>
                </c:pt>
                <c:pt idx="4871">
                  <c:v>0.18090100000000001</c:v>
                </c:pt>
                <c:pt idx="4872">
                  <c:v>0.18090100000000001</c:v>
                </c:pt>
                <c:pt idx="4873">
                  <c:v>0.191944</c:v>
                </c:pt>
                <c:pt idx="4874">
                  <c:v>0.191944</c:v>
                </c:pt>
                <c:pt idx="4875">
                  <c:v>0.45959</c:v>
                </c:pt>
                <c:pt idx="4876">
                  <c:v>0.45959</c:v>
                </c:pt>
                <c:pt idx="4877">
                  <c:v>0.24807000000000001</c:v>
                </c:pt>
                <c:pt idx="4878">
                  <c:v>0.24807000000000001</c:v>
                </c:pt>
                <c:pt idx="4879">
                  <c:v>0.51763300000000001</c:v>
                </c:pt>
                <c:pt idx="4880">
                  <c:v>0.51763300000000001</c:v>
                </c:pt>
                <c:pt idx="4881">
                  <c:v>0.30549100000000001</c:v>
                </c:pt>
                <c:pt idx="4882">
                  <c:v>0.30549100000000001</c:v>
                </c:pt>
                <c:pt idx="4883">
                  <c:v>0.37320199999999998</c:v>
                </c:pt>
                <c:pt idx="4884">
                  <c:v>0.37320199999999998</c:v>
                </c:pt>
                <c:pt idx="4885">
                  <c:v>0.30469800000000002</c:v>
                </c:pt>
                <c:pt idx="4886">
                  <c:v>0.30469800000000002</c:v>
                </c:pt>
                <c:pt idx="4887">
                  <c:v>0.61791099999999999</c:v>
                </c:pt>
                <c:pt idx="4888">
                  <c:v>0.61791099999999999</c:v>
                </c:pt>
                <c:pt idx="4889">
                  <c:v>0.54545200000000005</c:v>
                </c:pt>
                <c:pt idx="4890">
                  <c:v>0.54545200000000005</c:v>
                </c:pt>
                <c:pt idx="4891">
                  <c:v>0.55049899999999996</c:v>
                </c:pt>
                <c:pt idx="4892">
                  <c:v>0.55049899999999996</c:v>
                </c:pt>
                <c:pt idx="4893">
                  <c:v>0.36515999999999998</c:v>
                </c:pt>
                <c:pt idx="4894">
                  <c:v>0.36515999999999998</c:v>
                </c:pt>
                <c:pt idx="4895">
                  <c:v>0.82446900000000001</c:v>
                </c:pt>
                <c:pt idx="4896">
                  <c:v>0.82446900000000001</c:v>
                </c:pt>
                <c:pt idx="4897">
                  <c:v>0.40581499999999998</c:v>
                </c:pt>
                <c:pt idx="4898">
                  <c:v>0.40581499999999998</c:v>
                </c:pt>
                <c:pt idx="4899">
                  <c:v>0.466304</c:v>
                </c:pt>
                <c:pt idx="4900">
                  <c:v>0.466304</c:v>
                </c:pt>
                <c:pt idx="4901">
                  <c:v>0.31387399999999999</c:v>
                </c:pt>
                <c:pt idx="4902">
                  <c:v>0.31387399999999999</c:v>
                </c:pt>
                <c:pt idx="4903">
                  <c:v>0.44369599999999998</c:v>
                </c:pt>
                <c:pt idx="4904">
                  <c:v>0.44369599999999998</c:v>
                </c:pt>
                <c:pt idx="4905">
                  <c:v>0.29669499999999999</c:v>
                </c:pt>
                <c:pt idx="4906">
                  <c:v>0.29669499999999999</c:v>
                </c:pt>
                <c:pt idx="4907">
                  <c:v>0.72080999999999995</c:v>
                </c:pt>
                <c:pt idx="4908">
                  <c:v>0.72080999999999995</c:v>
                </c:pt>
                <c:pt idx="4909">
                  <c:v>0.31364300000000001</c:v>
                </c:pt>
                <c:pt idx="4910">
                  <c:v>0.31364300000000001</c:v>
                </c:pt>
                <c:pt idx="4911">
                  <c:v>0.14443500000000001</c:v>
                </c:pt>
                <c:pt idx="4912">
                  <c:v>0.14443500000000001</c:v>
                </c:pt>
                <c:pt idx="4913">
                  <c:v>0.497448</c:v>
                </c:pt>
                <c:pt idx="4914">
                  <c:v>0.497448</c:v>
                </c:pt>
                <c:pt idx="4915">
                  <c:v>0.111443</c:v>
                </c:pt>
                <c:pt idx="4916">
                  <c:v>0.111443</c:v>
                </c:pt>
                <c:pt idx="4917">
                  <c:v>0.31073899999999999</c:v>
                </c:pt>
                <c:pt idx="4918">
                  <c:v>0.31073899999999999</c:v>
                </c:pt>
                <c:pt idx="4919">
                  <c:v>7.16146E-2</c:v>
                </c:pt>
                <c:pt idx="4920">
                  <c:v>7.16146E-2</c:v>
                </c:pt>
                <c:pt idx="4921">
                  <c:v>0.26899600000000001</c:v>
                </c:pt>
                <c:pt idx="4922">
                  <c:v>0.26899600000000001</c:v>
                </c:pt>
                <c:pt idx="4923">
                  <c:v>0.29379699999999997</c:v>
                </c:pt>
                <c:pt idx="4924">
                  <c:v>0.29379699999999997</c:v>
                </c:pt>
                <c:pt idx="4925">
                  <c:v>0.20547599999999999</c:v>
                </c:pt>
                <c:pt idx="4926">
                  <c:v>0.20547599999999999</c:v>
                </c:pt>
                <c:pt idx="4927">
                  <c:v>0.15490200000000001</c:v>
                </c:pt>
                <c:pt idx="4928">
                  <c:v>0.15490200000000001</c:v>
                </c:pt>
                <c:pt idx="4929">
                  <c:v>0.49464399999999997</c:v>
                </c:pt>
                <c:pt idx="4930">
                  <c:v>0.49464399999999997</c:v>
                </c:pt>
                <c:pt idx="4931">
                  <c:v>0.247894</c:v>
                </c:pt>
                <c:pt idx="4932">
                  <c:v>0.247894</c:v>
                </c:pt>
                <c:pt idx="4933">
                  <c:v>0.86752099999999999</c:v>
                </c:pt>
                <c:pt idx="4934">
                  <c:v>0.86752099999999999</c:v>
                </c:pt>
                <c:pt idx="4935">
                  <c:v>0.37075200000000003</c:v>
                </c:pt>
                <c:pt idx="4936">
                  <c:v>0.37075200000000003</c:v>
                </c:pt>
                <c:pt idx="4937">
                  <c:v>0.49881500000000001</c:v>
                </c:pt>
                <c:pt idx="4938">
                  <c:v>0.49881500000000001</c:v>
                </c:pt>
                <c:pt idx="4939">
                  <c:v>0.24460299999999999</c:v>
                </c:pt>
                <c:pt idx="4940">
                  <c:v>0.24460299999999999</c:v>
                </c:pt>
                <c:pt idx="4941">
                  <c:v>0.33780300000000002</c:v>
                </c:pt>
                <c:pt idx="4942">
                  <c:v>0.33780300000000002</c:v>
                </c:pt>
                <c:pt idx="4943">
                  <c:v>0.123915</c:v>
                </c:pt>
                <c:pt idx="4944">
                  <c:v>0.123915</c:v>
                </c:pt>
                <c:pt idx="4945">
                  <c:v>0.64009499999999997</c:v>
                </c:pt>
                <c:pt idx="4946">
                  <c:v>0.64009499999999997</c:v>
                </c:pt>
                <c:pt idx="4947">
                  <c:v>0.59644399999999997</c:v>
                </c:pt>
                <c:pt idx="4948">
                  <c:v>0.59644399999999997</c:v>
                </c:pt>
                <c:pt idx="4949">
                  <c:v>0.338783</c:v>
                </c:pt>
                <c:pt idx="4950">
                  <c:v>0.338783</c:v>
                </c:pt>
                <c:pt idx="4951">
                  <c:v>0.42042600000000002</c:v>
                </c:pt>
                <c:pt idx="4952">
                  <c:v>0.42042600000000002</c:v>
                </c:pt>
                <c:pt idx="4953">
                  <c:v>0.36122300000000002</c:v>
                </c:pt>
                <c:pt idx="4954">
                  <c:v>0.36122300000000002</c:v>
                </c:pt>
                <c:pt idx="4955">
                  <c:v>4.8162499999999997E-2</c:v>
                </c:pt>
                <c:pt idx="4956">
                  <c:v>4.8162499999999997E-2</c:v>
                </c:pt>
                <c:pt idx="4957">
                  <c:v>0.39139200000000002</c:v>
                </c:pt>
                <c:pt idx="4958">
                  <c:v>0.39139200000000002</c:v>
                </c:pt>
                <c:pt idx="4959">
                  <c:v>0.38700499999999999</c:v>
                </c:pt>
                <c:pt idx="4960">
                  <c:v>0.38700499999999999</c:v>
                </c:pt>
                <c:pt idx="4961">
                  <c:v>0.14479900000000001</c:v>
                </c:pt>
                <c:pt idx="4962">
                  <c:v>0.14479900000000001</c:v>
                </c:pt>
                <c:pt idx="4963">
                  <c:v>0.523536</c:v>
                </c:pt>
                <c:pt idx="4964">
                  <c:v>0.523536</c:v>
                </c:pt>
                <c:pt idx="4965">
                  <c:v>0.13675499999999999</c:v>
                </c:pt>
                <c:pt idx="4966">
                  <c:v>0.13675499999999999</c:v>
                </c:pt>
                <c:pt idx="4967">
                  <c:v>0.10544199999999999</c:v>
                </c:pt>
                <c:pt idx="4968">
                  <c:v>0.10544199999999999</c:v>
                </c:pt>
                <c:pt idx="4969">
                  <c:v>0.21484</c:v>
                </c:pt>
                <c:pt idx="4970">
                  <c:v>0.21484</c:v>
                </c:pt>
                <c:pt idx="4971">
                  <c:v>0.157584</c:v>
                </c:pt>
                <c:pt idx="4972">
                  <c:v>0.157584</c:v>
                </c:pt>
                <c:pt idx="4973">
                  <c:v>5.2348899999999997E-2</c:v>
                </c:pt>
                <c:pt idx="4974">
                  <c:v>5.2348899999999997E-2</c:v>
                </c:pt>
                <c:pt idx="4975">
                  <c:v>0.26428400000000002</c:v>
                </c:pt>
                <c:pt idx="4976">
                  <c:v>0.26428400000000002</c:v>
                </c:pt>
                <c:pt idx="4977">
                  <c:v>0.22106100000000001</c:v>
                </c:pt>
                <c:pt idx="4978">
                  <c:v>0.22106100000000001</c:v>
                </c:pt>
                <c:pt idx="4979">
                  <c:v>0.16655300000000001</c:v>
                </c:pt>
                <c:pt idx="4980">
                  <c:v>0.16655300000000001</c:v>
                </c:pt>
                <c:pt idx="4981">
                  <c:v>0.39100200000000002</c:v>
                </c:pt>
                <c:pt idx="4982">
                  <c:v>0.39100200000000002</c:v>
                </c:pt>
                <c:pt idx="4983">
                  <c:v>0.301172</c:v>
                </c:pt>
                <c:pt idx="4984">
                  <c:v>0.301172</c:v>
                </c:pt>
                <c:pt idx="4985">
                  <c:v>0.29425699999999999</c:v>
                </c:pt>
                <c:pt idx="4986">
                  <c:v>0.29425699999999999</c:v>
                </c:pt>
                <c:pt idx="4987">
                  <c:v>0.67108299999999999</c:v>
                </c:pt>
                <c:pt idx="4988">
                  <c:v>0.67108299999999999</c:v>
                </c:pt>
                <c:pt idx="4989">
                  <c:v>7.2819300000000003E-2</c:v>
                </c:pt>
                <c:pt idx="4990">
                  <c:v>7.2819300000000003E-2</c:v>
                </c:pt>
                <c:pt idx="4991">
                  <c:v>0.54391599999999996</c:v>
                </c:pt>
                <c:pt idx="4992">
                  <c:v>0.54391599999999996</c:v>
                </c:pt>
                <c:pt idx="4993">
                  <c:v>0.246168</c:v>
                </c:pt>
                <c:pt idx="4994">
                  <c:v>0.246168</c:v>
                </c:pt>
                <c:pt idx="4995">
                  <c:v>0.82093099999999997</c:v>
                </c:pt>
                <c:pt idx="4996">
                  <c:v>0.82093099999999997</c:v>
                </c:pt>
                <c:pt idx="4997">
                  <c:v>0.79860399999999998</c:v>
                </c:pt>
                <c:pt idx="4998">
                  <c:v>0.79860399999999998</c:v>
                </c:pt>
                <c:pt idx="4999">
                  <c:v>0.28581299999999998</c:v>
                </c:pt>
                <c:pt idx="5000">
                  <c:v>0.28581299999999998</c:v>
                </c:pt>
                <c:pt idx="5001">
                  <c:v>0.236066</c:v>
                </c:pt>
                <c:pt idx="5002">
                  <c:v>0.236066</c:v>
                </c:pt>
                <c:pt idx="5003">
                  <c:v>0.48900100000000002</c:v>
                </c:pt>
                <c:pt idx="5004">
                  <c:v>0.48900100000000002</c:v>
                </c:pt>
                <c:pt idx="5005">
                  <c:v>0.13211200000000001</c:v>
                </c:pt>
                <c:pt idx="5006">
                  <c:v>0.13211200000000001</c:v>
                </c:pt>
                <c:pt idx="5007">
                  <c:v>0.49481599999999998</c:v>
                </c:pt>
                <c:pt idx="5008">
                  <c:v>0.49481599999999998</c:v>
                </c:pt>
                <c:pt idx="5009">
                  <c:v>0.37098999999999999</c:v>
                </c:pt>
                <c:pt idx="5010">
                  <c:v>0.37098999999999999</c:v>
                </c:pt>
                <c:pt idx="5011">
                  <c:v>0.38375599999999999</c:v>
                </c:pt>
                <c:pt idx="5012">
                  <c:v>0.38375599999999999</c:v>
                </c:pt>
                <c:pt idx="5013">
                  <c:v>0.43747799999999998</c:v>
                </c:pt>
                <c:pt idx="5014">
                  <c:v>0.43747799999999998</c:v>
                </c:pt>
                <c:pt idx="5015">
                  <c:v>0.36539300000000002</c:v>
                </c:pt>
                <c:pt idx="5016">
                  <c:v>0.36539300000000002</c:v>
                </c:pt>
                <c:pt idx="5017">
                  <c:v>0.245334</c:v>
                </c:pt>
                <c:pt idx="5018">
                  <c:v>0.245334</c:v>
                </c:pt>
                <c:pt idx="5019">
                  <c:v>0.28228799999999998</c:v>
                </c:pt>
                <c:pt idx="5020">
                  <c:v>0.28228799999999998</c:v>
                </c:pt>
                <c:pt idx="5021">
                  <c:v>0.152503</c:v>
                </c:pt>
                <c:pt idx="5022">
                  <c:v>0.152503</c:v>
                </c:pt>
                <c:pt idx="5023">
                  <c:v>0.37873200000000001</c:v>
                </c:pt>
                <c:pt idx="5024">
                  <c:v>0.37873200000000001</c:v>
                </c:pt>
                <c:pt idx="5025">
                  <c:v>8.0071600000000007E-2</c:v>
                </c:pt>
                <c:pt idx="5026">
                  <c:v>8.0071600000000007E-2</c:v>
                </c:pt>
                <c:pt idx="5027">
                  <c:v>0.46530899999999997</c:v>
                </c:pt>
                <c:pt idx="5028">
                  <c:v>0.46530899999999997</c:v>
                </c:pt>
                <c:pt idx="5029">
                  <c:v>0.36713400000000002</c:v>
                </c:pt>
                <c:pt idx="5030">
                  <c:v>0.36713400000000002</c:v>
                </c:pt>
                <c:pt idx="5031">
                  <c:v>0.357097</c:v>
                </c:pt>
                <c:pt idx="5032">
                  <c:v>0.357097</c:v>
                </c:pt>
                <c:pt idx="5033">
                  <c:v>0.55162999999999995</c:v>
                </c:pt>
                <c:pt idx="5034">
                  <c:v>0.55162999999999995</c:v>
                </c:pt>
                <c:pt idx="5035">
                  <c:v>0.24631500000000001</c:v>
                </c:pt>
                <c:pt idx="5036">
                  <c:v>0.24631500000000001</c:v>
                </c:pt>
                <c:pt idx="5037">
                  <c:v>0.33379500000000001</c:v>
                </c:pt>
                <c:pt idx="5038">
                  <c:v>0.33379500000000001</c:v>
                </c:pt>
                <c:pt idx="5039">
                  <c:v>0.17194999999999999</c:v>
                </c:pt>
                <c:pt idx="5040">
                  <c:v>0.17194999999999999</c:v>
                </c:pt>
                <c:pt idx="5041">
                  <c:v>3.0491399999999998E-2</c:v>
                </c:pt>
                <c:pt idx="5042">
                  <c:v>3.0491399999999998E-2</c:v>
                </c:pt>
                <c:pt idx="5043">
                  <c:v>0.58391300000000002</c:v>
                </c:pt>
                <c:pt idx="5044">
                  <c:v>0.58391300000000002</c:v>
                </c:pt>
                <c:pt idx="5045">
                  <c:v>0.29379499999999997</c:v>
                </c:pt>
                <c:pt idx="5046">
                  <c:v>0.29379499999999997</c:v>
                </c:pt>
                <c:pt idx="5047">
                  <c:v>0.32139600000000002</c:v>
                </c:pt>
                <c:pt idx="5048">
                  <c:v>0.32139600000000002</c:v>
                </c:pt>
                <c:pt idx="5049">
                  <c:v>0.136903</c:v>
                </c:pt>
                <c:pt idx="5050">
                  <c:v>0.136903</c:v>
                </c:pt>
                <c:pt idx="5051">
                  <c:v>3.91052E-2</c:v>
                </c:pt>
                <c:pt idx="5052">
                  <c:v>3.91052E-2</c:v>
                </c:pt>
                <c:pt idx="5053">
                  <c:v>0.103521</c:v>
                </c:pt>
                <c:pt idx="5054">
                  <c:v>0.103521</c:v>
                </c:pt>
                <c:pt idx="5055">
                  <c:v>0.15951100000000001</c:v>
                </c:pt>
                <c:pt idx="5056">
                  <c:v>0.15951100000000001</c:v>
                </c:pt>
                <c:pt idx="5057">
                  <c:v>0.28370699999999999</c:v>
                </c:pt>
                <c:pt idx="5058">
                  <c:v>0.28370699999999999</c:v>
                </c:pt>
                <c:pt idx="5059">
                  <c:v>0.644285</c:v>
                </c:pt>
                <c:pt idx="5060">
                  <c:v>0.644285</c:v>
                </c:pt>
                <c:pt idx="5061">
                  <c:v>8.6682599999999999E-2</c:v>
                </c:pt>
                <c:pt idx="5062">
                  <c:v>8.6682599999999999E-2</c:v>
                </c:pt>
                <c:pt idx="5063">
                  <c:v>0.25876100000000002</c:v>
                </c:pt>
                <c:pt idx="5064">
                  <c:v>0.25876100000000002</c:v>
                </c:pt>
                <c:pt idx="5065">
                  <c:v>0.11013299999999999</c:v>
                </c:pt>
                <c:pt idx="5066">
                  <c:v>0.11013299999999999</c:v>
                </c:pt>
                <c:pt idx="5067">
                  <c:v>0.198162</c:v>
                </c:pt>
                <c:pt idx="5068">
                  <c:v>0.198162</c:v>
                </c:pt>
                <c:pt idx="5069">
                  <c:v>2.5281600000000001E-2</c:v>
                </c:pt>
                <c:pt idx="5070">
                  <c:v>2.5281600000000001E-2</c:v>
                </c:pt>
                <c:pt idx="5071">
                  <c:v>0.261069</c:v>
                </c:pt>
                <c:pt idx="5072">
                  <c:v>0.261069</c:v>
                </c:pt>
                <c:pt idx="5073">
                  <c:v>0.46342699999999998</c:v>
                </c:pt>
                <c:pt idx="5074">
                  <c:v>0.46342699999999998</c:v>
                </c:pt>
                <c:pt idx="5075">
                  <c:v>0.29443200000000003</c:v>
                </c:pt>
                <c:pt idx="5076">
                  <c:v>0.29443200000000003</c:v>
                </c:pt>
                <c:pt idx="5077">
                  <c:v>9.1464599999999993E-2</c:v>
                </c:pt>
                <c:pt idx="5078">
                  <c:v>9.1464599999999993E-2</c:v>
                </c:pt>
                <c:pt idx="5079">
                  <c:v>6.94665E-2</c:v>
                </c:pt>
                <c:pt idx="5080">
                  <c:v>6.94665E-2</c:v>
                </c:pt>
                <c:pt idx="5081">
                  <c:v>5.4520899999999997E-2</c:v>
                </c:pt>
                <c:pt idx="5082">
                  <c:v>5.4520899999999997E-2</c:v>
                </c:pt>
                <c:pt idx="5083">
                  <c:v>0.38531599999999999</c:v>
                </c:pt>
                <c:pt idx="5084">
                  <c:v>0.38531599999999999</c:v>
                </c:pt>
                <c:pt idx="5085">
                  <c:v>0.39524700000000001</c:v>
                </c:pt>
                <c:pt idx="5086">
                  <c:v>0.39524700000000001</c:v>
                </c:pt>
                <c:pt idx="5087">
                  <c:v>0.52487300000000003</c:v>
                </c:pt>
                <c:pt idx="5088">
                  <c:v>0.52487300000000003</c:v>
                </c:pt>
                <c:pt idx="5089">
                  <c:v>0.364707</c:v>
                </c:pt>
                <c:pt idx="5090">
                  <c:v>0.364707</c:v>
                </c:pt>
                <c:pt idx="5091">
                  <c:v>0.152197</c:v>
                </c:pt>
                <c:pt idx="5092">
                  <c:v>0.152197</c:v>
                </c:pt>
                <c:pt idx="5093">
                  <c:v>0.16330600000000001</c:v>
                </c:pt>
                <c:pt idx="5094">
                  <c:v>0.16330600000000001</c:v>
                </c:pt>
                <c:pt idx="5095">
                  <c:v>0.30655500000000002</c:v>
                </c:pt>
                <c:pt idx="5096">
                  <c:v>0.30655500000000002</c:v>
                </c:pt>
                <c:pt idx="5097">
                  <c:v>0.20875099999999999</c:v>
                </c:pt>
                <c:pt idx="5098">
                  <c:v>0.20875099999999999</c:v>
                </c:pt>
                <c:pt idx="5099">
                  <c:v>0.43589</c:v>
                </c:pt>
                <c:pt idx="5100">
                  <c:v>0.43589</c:v>
                </c:pt>
                <c:pt idx="5101">
                  <c:v>4.7491600000000002E-2</c:v>
                </c:pt>
                <c:pt idx="5102">
                  <c:v>4.7491600000000002E-2</c:v>
                </c:pt>
                <c:pt idx="5103">
                  <c:v>0.42954500000000001</c:v>
                </c:pt>
                <c:pt idx="5104">
                  <c:v>0.42954500000000001</c:v>
                </c:pt>
                <c:pt idx="5105">
                  <c:v>0.79026300000000005</c:v>
                </c:pt>
                <c:pt idx="5106">
                  <c:v>0.79026300000000005</c:v>
                </c:pt>
                <c:pt idx="5107">
                  <c:v>0.83714599999999995</c:v>
                </c:pt>
                <c:pt idx="5108">
                  <c:v>0.83714599999999995</c:v>
                </c:pt>
                <c:pt idx="5109">
                  <c:v>6.7533800000000005E-2</c:v>
                </c:pt>
                <c:pt idx="5110">
                  <c:v>6.7533800000000005E-2</c:v>
                </c:pt>
                <c:pt idx="5111">
                  <c:v>3.1052300000000001E-2</c:v>
                </c:pt>
                <c:pt idx="5112">
                  <c:v>3.1052300000000001E-2</c:v>
                </c:pt>
                <c:pt idx="5113">
                  <c:v>0.29108099999999998</c:v>
                </c:pt>
                <c:pt idx="5114">
                  <c:v>0.29108099999999998</c:v>
                </c:pt>
                <c:pt idx="5115">
                  <c:v>0.12695600000000001</c:v>
                </c:pt>
                <c:pt idx="5116">
                  <c:v>0.12695600000000001</c:v>
                </c:pt>
                <c:pt idx="5117">
                  <c:v>0.27608899999999997</c:v>
                </c:pt>
                <c:pt idx="5118">
                  <c:v>0.27608899999999997</c:v>
                </c:pt>
                <c:pt idx="5119">
                  <c:v>0.43976900000000002</c:v>
                </c:pt>
                <c:pt idx="5120">
                  <c:v>0.43976900000000002</c:v>
                </c:pt>
                <c:pt idx="5121">
                  <c:v>0.34050200000000003</c:v>
                </c:pt>
                <c:pt idx="5122">
                  <c:v>0.34050200000000003</c:v>
                </c:pt>
                <c:pt idx="5123">
                  <c:v>0.50107400000000002</c:v>
                </c:pt>
                <c:pt idx="5124">
                  <c:v>0.50107400000000002</c:v>
                </c:pt>
                <c:pt idx="5125">
                  <c:v>0.354827</c:v>
                </c:pt>
                <c:pt idx="5126">
                  <c:v>0.354827</c:v>
                </c:pt>
                <c:pt idx="5127">
                  <c:v>0.15850500000000001</c:v>
                </c:pt>
                <c:pt idx="5128">
                  <c:v>0.15850500000000001</c:v>
                </c:pt>
                <c:pt idx="5129">
                  <c:v>0.19555800000000001</c:v>
                </c:pt>
                <c:pt idx="5130">
                  <c:v>0.19555800000000001</c:v>
                </c:pt>
                <c:pt idx="5131">
                  <c:v>0.48593399999999998</c:v>
                </c:pt>
                <c:pt idx="5132">
                  <c:v>0.48593399999999998</c:v>
                </c:pt>
                <c:pt idx="5133">
                  <c:v>0.86808099999999999</c:v>
                </c:pt>
                <c:pt idx="5134">
                  <c:v>0.86808099999999999</c:v>
                </c:pt>
                <c:pt idx="5135">
                  <c:v>0.372838</c:v>
                </c:pt>
                <c:pt idx="5136">
                  <c:v>0.372838</c:v>
                </c:pt>
                <c:pt idx="5137">
                  <c:v>0.37418400000000002</c:v>
                </c:pt>
                <c:pt idx="5138">
                  <c:v>0.37418400000000002</c:v>
                </c:pt>
                <c:pt idx="5139">
                  <c:v>0.29983199999999999</c:v>
                </c:pt>
                <c:pt idx="5140">
                  <c:v>0.29983199999999999</c:v>
                </c:pt>
                <c:pt idx="5141">
                  <c:v>0.66564299999999998</c:v>
                </c:pt>
                <c:pt idx="5142">
                  <c:v>0.66564299999999998</c:v>
                </c:pt>
                <c:pt idx="5143">
                  <c:v>0.17858299999999999</c:v>
                </c:pt>
                <c:pt idx="5144">
                  <c:v>0.17858299999999999</c:v>
                </c:pt>
                <c:pt idx="5145">
                  <c:v>0.20361399999999999</c:v>
                </c:pt>
                <c:pt idx="5146">
                  <c:v>0.20361399999999999</c:v>
                </c:pt>
                <c:pt idx="5147">
                  <c:v>0.40938099999999999</c:v>
                </c:pt>
                <c:pt idx="5148">
                  <c:v>0.40938099999999999</c:v>
                </c:pt>
                <c:pt idx="5149">
                  <c:v>5.95112E-2</c:v>
                </c:pt>
                <c:pt idx="5150">
                  <c:v>5.95112E-2</c:v>
                </c:pt>
                <c:pt idx="5151">
                  <c:v>0.35494199999999998</c:v>
                </c:pt>
                <c:pt idx="5152">
                  <c:v>0.35494199999999998</c:v>
                </c:pt>
                <c:pt idx="5153">
                  <c:v>0.54322300000000001</c:v>
                </c:pt>
                <c:pt idx="5154">
                  <c:v>0.54322300000000001</c:v>
                </c:pt>
                <c:pt idx="5155">
                  <c:v>6.4011600000000002E-2</c:v>
                </c:pt>
                <c:pt idx="5156">
                  <c:v>6.4011600000000002E-2</c:v>
                </c:pt>
                <c:pt idx="5157">
                  <c:v>0.839472</c:v>
                </c:pt>
                <c:pt idx="5158">
                  <c:v>0.839472</c:v>
                </c:pt>
                <c:pt idx="5159">
                  <c:v>0.37271399999999999</c:v>
                </c:pt>
                <c:pt idx="5160">
                  <c:v>0.37271399999999999</c:v>
                </c:pt>
                <c:pt idx="5161">
                  <c:v>0.69627300000000003</c:v>
                </c:pt>
                <c:pt idx="5162">
                  <c:v>0.69627300000000003</c:v>
                </c:pt>
                <c:pt idx="5163">
                  <c:v>9.82016E-2</c:v>
                </c:pt>
                <c:pt idx="5164">
                  <c:v>9.82016E-2</c:v>
                </c:pt>
                <c:pt idx="5165">
                  <c:v>0.52597400000000005</c:v>
                </c:pt>
                <c:pt idx="5166">
                  <c:v>0.52597400000000005</c:v>
                </c:pt>
                <c:pt idx="5167">
                  <c:v>0.16797100000000001</c:v>
                </c:pt>
                <c:pt idx="5168">
                  <c:v>0.16797100000000001</c:v>
                </c:pt>
                <c:pt idx="5169">
                  <c:v>0.22528599999999999</c:v>
                </c:pt>
                <c:pt idx="5170">
                  <c:v>0.22528599999999999</c:v>
                </c:pt>
                <c:pt idx="5171">
                  <c:v>0.25166699999999997</c:v>
                </c:pt>
                <c:pt idx="5172">
                  <c:v>0.25166699999999997</c:v>
                </c:pt>
                <c:pt idx="5173">
                  <c:v>0.295653</c:v>
                </c:pt>
                <c:pt idx="5174">
                  <c:v>0.295653</c:v>
                </c:pt>
                <c:pt idx="5175">
                  <c:v>0.46516099999999999</c:v>
                </c:pt>
                <c:pt idx="5176">
                  <c:v>0.46516099999999999</c:v>
                </c:pt>
                <c:pt idx="5177">
                  <c:v>0.290987</c:v>
                </c:pt>
                <c:pt idx="5178">
                  <c:v>0.290987</c:v>
                </c:pt>
                <c:pt idx="5179">
                  <c:v>0.32772099999999998</c:v>
                </c:pt>
                <c:pt idx="5180">
                  <c:v>0.32772099999999998</c:v>
                </c:pt>
                <c:pt idx="5181">
                  <c:v>0.46142899999999998</c:v>
                </c:pt>
                <c:pt idx="5182">
                  <c:v>0.46142899999999998</c:v>
                </c:pt>
                <c:pt idx="5183">
                  <c:v>0.299176</c:v>
                </c:pt>
                <c:pt idx="5184">
                  <c:v>0.299176</c:v>
                </c:pt>
                <c:pt idx="5185">
                  <c:v>0.110386</c:v>
                </c:pt>
                <c:pt idx="5186">
                  <c:v>0.110386</c:v>
                </c:pt>
                <c:pt idx="5187">
                  <c:v>0.39324399999999998</c:v>
                </c:pt>
                <c:pt idx="5188">
                  <c:v>0.39324399999999998</c:v>
                </c:pt>
                <c:pt idx="5189">
                  <c:v>0.31564900000000001</c:v>
                </c:pt>
                <c:pt idx="5190">
                  <c:v>0.31564900000000001</c:v>
                </c:pt>
                <c:pt idx="5191">
                  <c:v>0.44434000000000001</c:v>
                </c:pt>
                <c:pt idx="5192">
                  <c:v>0.44434000000000001</c:v>
                </c:pt>
                <c:pt idx="5193">
                  <c:v>9.9037600000000003E-2</c:v>
                </c:pt>
                <c:pt idx="5194">
                  <c:v>9.9037600000000003E-2</c:v>
                </c:pt>
                <c:pt idx="5195">
                  <c:v>0.30099100000000001</c:v>
                </c:pt>
                <c:pt idx="5196">
                  <c:v>0.30099100000000001</c:v>
                </c:pt>
                <c:pt idx="5197">
                  <c:v>0.46193699999999999</c:v>
                </c:pt>
                <c:pt idx="5198">
                  <c:v>0.46193699999999999</c:v>
                </c:pt>
                <c:pt idx="5199">
                  <c:v>0.52236800000000005</c:v>
                </c:pt>
                <c:pt idx="5200">
                  <c:v>0.52236800000000005</c:v>
                </c:pt>
                <c:pt idx="5201">
                  <c:v>0.457038</c:v>
                </c:pt>
                <c:pt idx="5202">
                  <c:v>0.457038</c:v>
                </c:pt>
                <c:pt idx="5203">
                  <c:v>0.624309</c:v>
                </c:pt>
                <c:pt idx="5204">
                  <c:v>0.624309</c:v>
                </c:pt>
                <c:pt idx="5205">
                  <c:v>0.67400400000000005</c:v>
                </c:pt>
                <c:pt idx="5206">
                  <c:v>0.67400400000000005</c:v>
                </c:pt>
                <c:pt idx="5207">
                  <c:v>0.215337</c:v>
                </c:pt>
                <c:pt idx="5208">
                  <c:v>0.215337</c:v>
                </c:pt>
                <c:pt idx="5209">
                  <c:v>0.81931500000000002</c:v>
                </c:pt>
                <c:pt idx="5210">
                  <c:v>0.81931500000000002</c:v>
                </c:pt>
                <c:pt idx="5211">
                  <c:v>0.81782299999999997</c:v>
                </c:pt>
                <c:pt idx="5212">
                  <c:v>0.81782299999999997</c:v>
                </c:pt>
                <c:pt idx="5213">
                  <c:v>4.57382E-2</c:v>
                </c:pt>
                <c:pt idx="5214">
                  <c:v>4.57382E-2</c:v>
                </c:pt>
                <c:pt idx="5215">
                  <c:v>0.38932800000000001</c:v>
                </c:pt>
                <c:pt idx="5216">
                  <c:v>0.38932800000000001</c:v>
                </c:pt>
                <c:pt idx="5217">
                  <c:v>0.27407900000000002</c:v>
                </c:pt>
                <c:pt idx="5218">
                  <c:v>0.27407900000000002</c:v>
                </c:pt>
                <c:pt idx="5219">
                  <c:v>0.59452099999999997</c:v>
                </c:pt>
                <c:pt idx="5220">
                  <c:v>0.59452099999999997</c:v>
                </c:pt>
                <c:pt idx="5221">
                  <c:v>0.103843</c:v>
                </c:pt>
                <c:pt idx="5222">
                  <c:v>0.103843</c:v>
                </c:pt>
                <c:pt idx="5223">
                  <c:v>0.76168499999999995</c:v>
                </c:pt>
                <c:pt idx="5224">
                  <c:v>0.76168499999999995</c:v>
                </c:pt>
                <c:pt idx="5225">
                  <c:v>5.5636900000000003E-2</c:v>
                </c:pt>
                <c:pt idx="5226">
                  <c:v>5.5636900000000003E-2</c:v>
                </c:pt>
                <c:pt idx="5227">
                  <c:v>0.85270599999999996</c:v>
                </c:pt>
                <c:pt idx="5228">
                  <c:v>0.85270599999999996</c:v>
                </c:pt>
                <c:pt idx="5229">
                  <c:v>0.26300600000000002</c:v>
                </c:pt>
                <c:pt idx="5230">
                  <c:v>0.26300600000000002</c:v>
                </c:pt>
                <c:pt idx="5231">
                  <c:v>0.75031899999999996</c:v>
                </c:pt>
                <c:pt idx="5232">
                  <c:v>0.75031899999999996</c:v>
                </c:pt>
                <c:pt idx="5233">
                  <c:v>0.28246300000000002</c:v>
                </c:pt>
                <c:pt idx="5234">
                  <c:v>0.28246300000000002</c:v>
                </c:pt>
                <c:pt idx="5235">
                  <c:v>0.73575800000000002</c:v>
                </c:pt>
                <c:pt idx="5236">
                  <c:v>0.73575800000000002</c:v>
                </c:pt>
                <c:pt idx="5237">
                  <c:v>0.35988100000000001</c:v>
                </c:pt>
                <c:pt idx="5238">
                  <c:v>0.35988100000000001</c:v>
                </c:pt>
                <c:pt idx="5239">
                  <c:v>0.50068000000000001</c:v>
                </c:pt>
                <c:pt idx="5240">
                  <c:v>0.50068000000000001</c:v>
                </c:pt>
                <c:pt idx="5241">
                  <c:v>0.50941499999999995</c:v>
                </c:pt>
                <c:pt idx="5242">
                  <c:v>0.50941499999999995</c:v>
                </c:pt>
                <c:pt idx="5243">
                  <c:v>0.66725699999999999</c:v>
                </c:pt>
                <c:pt idx="5244">
                  <c:v>0.66725699999999999</c:v>
                </c:pt>
                <c:pt idx="5245">
                  <c:v>0.66936399999999996</c:v>
                </c:pt>
                <c:pt idx="5246">
                  <c:v>0.66936399999999996</c:v>
                </c:pt>
                <c:pt idx="5247">
                  <c:v>0.94153399999999998</c:v>
                </c:pt>
                <c:pt idx="5248">
                  <c:v>0.94153399999999998</c:v>
                </c:pt>
                <c:pt idx="5249">
                  <c:v>0.60380100000000003</c:v>
                </c:pt>
                <c:pt idx="5250">
                  <c:v>0.60380100000000003</c:v>
                </c:pt>
                <c:pt idx="5251">
                  <c:v>0.57655800000000001</c:v>
                </c:pt>
                <c:pt idx="5252">
                  <c:v>0.57655800000000001</c:v>
                </c:pt>
                <c:pt idx="5253">
                  <c:v>0.921041</c:v>
                </c:pt>
                <c:pt idx="5254">
                  <c:v>0.921041</c:v>
                </c:pt>
                <c:pt idx="5255">
                  <c:v>0.76913399999999998</c:v>
                </c:pt>
                <c:pt idx="5256">
                  <c:v>0.76913399999999998</c:v>
                </c:pt>
                <c:pt idx="5257">
                  <c:v>0.45358199999999999</c:v>
                </c:pt>
                <c:pt idx="5258">
                  <c:v>0.45358199999999999</c:v>
                </c:pt>
                <c:pt idx="5259">
                  <c:v>0.825013</c:v>
                </c:pt>
                <c:pt idx="5260">
                  <c:v>0.825013</c:v>
                </c:pt>
                <c:pt idx="5261">
                  <c:v>0.28197499999999998</c:v>
                </c:pt>
                <c:pt idx="5262">
                  <c:v>0.28197499999999998</c:v>
                </c:pt>
                <c:pt idx="5263">
                  <c:v>0.74414400000000003</c:v>
                </c:pt>
                <c:pt idx="5264">
                  <c:v>0.74414400000000003</c:v>
                </c:pt>
                <c:pt idx="5265">
                  <c:v>0.557562</c:v>
                </c:pt>
                <c:pt idx="5266">
                  <c:v>0.557562</c:v>
                </c:pt>
                <c:pt idx="5267">
                  <c:v>0.39486300000000002</c:v>
                </c:pt>
                <c:pt idx="5268">
                  <c:v>0.39486300000000002</c:v>
                </c:pt>
                <c:pt idx="5269">
                  <c:v>0.71936599999999995</c:v>
                </c:pt>
                <c:pt idx="5270">
                  <c:v>0.71936599999999995</c:v>
                </c:pt>
                <c:pt idx="5271">
                  <c:v>0.25593700000000003</c:v>
                </c:pt>
                <c:pt idx="5272">
                  <c:v>0.25593700000000003</c:v>
                </c:pt>
                <c:pt idx="5273">
                  <c:v>0.88571800000000001</c:v>
                </c:pt>
                <c:pt idx="5274">
                  <c:v>0.88571800000000001</c:v>
                </c:pt>
                <c:pt idx="5275">
                  <c:v>0.15532099999999999</c:v>
                </c:pt>
                <c:pt idx="5276">
                  <c:v>0.15532099999999999</c:v>
                </c:pt>
                <c:pt idx="5277">
                  <c:v>0.84002100000000002</c:v>
                </c:pt>
                <c:pt idx="5278">
                  <c:v>0.84002100000000002</c:v>
                </c:pt>
                <c:pt idx="5279">
                  <c:v>0.39050200000000002</c:v>
                </c:pt>
                <c:pt idx="5280">
                  <c:v>0.39050200000000002</c:v>
                </c:pt>
                <c:pt idx="5281">
                  <c:v>0.42459799999999998</c:v>
                </c:pt>
                <c:pt idx="5282">
                  <c:v>0.42459799999999998</c:v>
                </c:pt>
                <c:pt idx="5283">
                  <c:v>0.17450499999999999</c:v>
                </c:pt>
                <c:pt idx="5284">
                  <c:v>0.17450499999999999</c:v>
                </c:pt>
                <c:pt idx="5285">
                  <c:v>0.77997499999999997</c:v>
                </c:pt>
                <c:pt idx="5286">
                  <c:v>0.77997499999999997</c:v>
                </c:pt>
                <c:pt idx="5287">
                  <c:v>0.14507100000000001</c:v>
                </c:pt>
                <c:pt idx="5288">
                  <c:v>0.14507100000000001</c:v>
                </c:pt>
                <c:pt idx="5289">
                  <c:v>0.106195</c:v>
                </c:pt>
                <c:pt idx="5290">
                  <c:v>0.106195</c:v>
                </c:pt>
                <c:pt idx="5291">
                  <c:v>0.32605099999999998</c:v>
                </c:pt>
                <c:pt idx="5292">
                  <c:v>0.32605099999999998</c:v>
                </c:pt>
                <c:pt idx="5293">
                  <c:v>0.66828500000000002</c:v>
                </c:pt>
                <c:pt idx="5294">
                  <c:v>0.66828500000000002</c:v>
                </c:pt>
                <c:pt idx="5295">
                  <c:v>0.33429999999999999</c:v>
                </c:pt>
                <c:pt idx="5296">
                  <c:v>0.33429999999999999</c:v>
                </c:pt>
                <c:pt idx="5297">
                  <c:v>0.78175399999999995</c:v>
                </c:pt>
                <c:pt idx="5298">
                  <c:v>0.78175399999999995</c:v>
                </c:pt>
                <c:pt idx="5299">
                  <c:v>0.40060299999999999</c:v>
                </c:pt>
                <c:pt idx="5300">
                  <c:v>0.40060299999999999</c:v>
                </c:pt>
                <c:pt idx="5301">
                  <c:v>3.9891200000000002E-2</c:v>
                </c:pt>
                <c:pt idx="5302">
                  <c:v>3.9891200000000002E-2</c:v>
                </c:pt>
                <c:pt idx="5303">
                  <c:v>0.81895300000000004</c:v>
                </c:pt>
                <c:pt idx="5304">
                  <c:v>0.81895300000000004</c:v>
                </c:pt>
                <c:pt idx="5305">
                  <c:v>0.24467700000000001</c:v>
                </c:pt>
                <c:pt idx="5306">
                  <c:v>0.24467700000000001</c:v>
                </c:pt>
                <c:pt idx="5307">
                  <c:v>0.12112000000000001</c:v>
                </c:pt>
                <c:pt idx="5308">
                  <c:v>0.12112000000000001</c:v>
                </c:pt>
                <c:pt idx="5309">
                  <c:v>0.26972800000000002</c:v>
                </c:pt>
                <c:pt idx="5310">
                  <c:v>0.26972800000000002</c:v>
                </c:pt>
                <c:pt idx="5311">
                  <c:v>0.220384</c:v>
                </c:pt>
                <c:pt idx="5312">
                  <c:v>0.220384</c:v>
                </c:pt>
                <c:pt idx="5313">
                  <c:v>0.643594</c:v>
                </c:pt>
                <c:pt idx="5314">
                  <c:v>0.643594</c:v>
                </c:pt>
                <c:pt idx="5315">
                  <c:v>0.68341600000000002</c:v>
                </c:pt>
                <c:pt idx="5316">
                  <c:v>0.68341600000000002</c:v>
                </c:pt>
                <c:pt idx="5317">
                  <c:v>0.42726700000000001</c:v>
                </c:pt>
                <c:pt idx="5318">
                  <c:v>0.42726700000000001</c:v>
                </c:pt>
                <c:pt idx="5319">
                  <c:v>0.18665200000000001</c:v>
                </c:pt>
                <c:pt idx="5320">
                  <c:v>0.18665200000000001</c:v>
                </c:pt>
                <c:pt idx="5321">
                  <c:v>0.70580200000000004</c:v>
                </c:pt>
                <c:pt idx="5322">
                  <c:v>0.70580200000000004</c:v>
                </c:pt>
                <c:pt idx="5323">
                  <c:v>0.59975800000000001</c:v>
                </c:pt>
                <c:pt idx="5324">
                  <c:v>0.59975800000000001</c:v>
                </c:pt>
                <c:pt idx="5325">
                  <c:v>0.353078</c:v>
                </c:pt>
                <c:pt idx="5326">
                  <c:v>0.353078</c:v>
                </c:pt>
                <c:pt idx="5327">
                  <c:v>0.18709600000000001</c:v>
                </c:pt>
                <c:pt idx="5328">
                  <c:v>0.18709600000000001</c:v>
                </c:pt>
                <c:pt idx="5329">
                  <c:v>0.62074200000000002</c:v>
                </c:pt>
                <c:pt idx="5330">
                  <c:v>0.62074200000000002</c:v>
                </c:pt>
                <c:pt idx="5331">
                  <c:v>0.26511699999999999</c:v>
                </c:pt>
                <c:pt idx="5332">
                  <c:v>0.26511699999999999</c:v>
                </c:pt>
                <c:pt idx="5333">
                  <c:v>0.393183</c:v>
                </c:pt>
                <c:pt idx="5334">
                  <c:v>0.393183</c:v>
                </c:pt>
                <c:pt idx="5335">
                  <c:v>0.37203700000000001</c:v>
                </c:pt>
                <c:pt idx="5336">
                  <c:v>0.37203700000000001</c:v>
                </c:pt>
                <c:pt idx="5337">
                  <c:v>0.8095</c:v>
                </c:pt>
                <c:pt idx="5338">
                  <c:v>0.8095</c:v>
                </c:pt>
                <c:pt idx="5339">
                  <c:v>0.64726300000000003</c:v>
                </c:pt>
                <c:pt idx="5340">
                  <c:v>0.64726300000000003</c:v>
                </c:pt>
                <c:pt idx="5341">
                  <c:v>0.38060699999999997</c:v>
                </c:pt>
                <c:pt idx="5342">
                  <c:v>0.38060699999999997</c:v>
                </c:pt>
                <c:pt idx="5343">
                  <c:v>0.33151399999999998</c:v>
                </c:pt>
                <c:pt idx="5344">
                  <c:v>0.33151399999999998</c:v>
                </c:pt>
                <c:pt idx="5345">
                  <c:v>0.16525599999999999</c:v>
                </c:pt>
                <c:pt idx="5346">
                  <c:v>0.16525599999999999</c:v>
                </c:pt>
                <c:pt idx="5347">
                  <c:v>0.89116099999999998</c:v>
                </c:pt>
                <c:pt idx="5348">
                  <c:v>0.89116099999999998</c:v>
                </c:pt>
                <c:pt idx="5349">
                  <c:v>0.55664899999999995</c:v>
                </c:pt>
                <c:pt idx="5350">
                  <c:v>0.55664899999999995</c:v>
                </c:pt>
                <c:pt idx="5351">
                  <c:v>0.38588699999999998</c:v>
                </c:pt>
                <c:pt idx="5352">
                  <c:v>0.38588699999999998</c:v>
                </c:pt>
                <c:pt idx="5353">
                  <c:v>0.61794800000000005</c:v>
                </c:pt>
                <c:pt idx="5354">
                  <c:v>0.61794800000000005</c:v>
                </c:pt>
                <c:pt idx="5355">
                  <c:v>0.53423100000000001</c:v>
                </c:pt>
                <c:pt idx="5356">
                  <c:v>0.53423100000000001</c:v>
                </c:pt>
                <c:pt idx="5357">
                  <c:v>0.57907500000000001</c:v>
                </c:pt>
                <c:pt idx="5358">
                  <c:v>0.57907500000000001</c:v>
                </c:pt>
                <c:pt idx="5359">
                  <c:v>0.69904500000000003</c:v>
                </c:pt>
                <c:pt idx="5360">
                  <c:v>0.69904500000000003</c:v>
                </c:pt>
                <c:pt idx="5361">
                  <c:v>0.84099599999999997</c:v>
                </c:pt>
                <c:pt idx="5362">
                  <c:v>0.84099599999999997</c:v>
                </c:pt>
                <c:pt idx="5363">
                  <c:v>0.280391</c:v>
                </c:pt>
                <c:pt idx="5364">
                  <c:v>0.280391</c:v>
                </c:pt>
                <c:pt idx="5365">
                  <c:v>0.206202</c:v>
                </c:pt>
                <c:pt idx="5366">
                  <c:v>0.206202</c:v>
                </c:pt>
                <c:pt idx="5367">
                  <c:v>0.21388399999999999</c:v>
                </c:pt>
                <c:pt idx="5368">
                  <c:v>0.21388399999999999</c:v>
                </c:pt>
                <c:pt idx="5369">
                  <c:v>0.49575599999999997</c:v>
                </c:pt>
                <c:pt idx="5370">
                  <c:v>0.49575599999999997</c:v>
                </c:pt>
                <c:pt idx="5371">
                  <c:v>0.57775299999999996</c:v>
                </c:pt>
                <c:pt idx="5372">
                  <c:v>0.57775299999999996</c:v>
                </c:pt>
                <c:pt idx="5373">
                  <c:v>0.94281999999999999</c:v>
                </c:pt>
                <c:pt idx="5374">
                  <c:v>0.94281999999999999</c:v>
                </c:pt>
                <c:pt idx="5375">
                  <c:v>0.59287500000000004</c:v>
                </c:pt>
                <c:pt idx="5376">
                  <c:v>0.59287500000000004</c:v>
                </c:pt>
                <c:pt idx="5377">
                  <c:v>0.40964800000000001</c:v>
                </c:pt>
                <c:pt idx="5378">
                  <c:v>0.40964800000000001</c:v>
                </c:pt>
                <c:pt idx="5379">
                  <c:v>0.53277200000000002</c:v>
                </c:pt>
                <c:pt idx="5380">
                  <c:v>0.53277200000000002</c:v>
                </c:pt>
                <c:pt idx="5381">
                  <c:v>0.119711</c:v>
                </c:pt>
                <c:pt idx="5382">
                  <c:v>0.119711</c:v>
                </c:pt>
                <c:pt idx="5383">
                  <c:v>0.83981399999999995</c:v>
                </c:pt>
                <c:pt idx="5384">
                  <c:v>0.83981399999999995</c:v>
                </c:pt>
                <c:pt idx="5385">
                  <c:v>0.22106100000000001</c:v>
                </c:pt>
                <c:pt idx="5386">
                  <c:v>0.22106100000000001</c:v>
                </c:pt>
                <c:pt idx="5387">
                  <c:v>0.17196500000000001</c:v>
                </c:pt>
                <c:pt idx="5388">
                  <c:v>0.17196500000000001</c:v>
                </c:pt>
                <c:pt idx="5389">
                  <c:v>0.236708</c:v>
                </c:pt>
                <c:pt idx="5390">
                  <c:v>0.236708</c:v>
                </c:pt>
                <c:pt idx="5391">
                  <c:v>0.224718</c:v>
                </c:pt>
                <c:pt idx="5392">
                  <c:v>0.224718</c:v>
                </c:pt>
                <c:pt idx="5393">
                  <c:v>0.149955</c:v>
                </c:pt>
                <c:pt idx="5394">
                  <c:v>0.149955</c:v>
                </c:pt>
                <c:pt idx="5395">
                  <c:v>0.415302</c:v>
                </c:pt>
                <c:pt idx="5396">
                  <c:v>0.415302</c:v>
                </c:pt>
                <c:pt idx="5397">
                  <c:v>0.40128399999999997</c:v>
                </c:pt>
                <c:pt idx="5398">
                  <c:v>0.40128399999999997</c:v>
                </c:pt>
                <c:pt idx="5399">
                  <c:v>0.16802900000000001</c:v>
                </c:pt>
                <c:pt idx="5400">
                  <c:v>0.16802900000000001</c:v>
                </c:pt>
                <c:pt idx="5401">
                  <c:v>0.40287600000000001</c:v>
                </c:pt>
                <c:pt idx="5402">
                  <c:v>0.40287600000000001</c:v>
                </c:pt>
                <c:pt idx="5403">
                  <c:v>0.33048499999999997</c:v>
                </c:pt>
                <c:pt idx="5404">
                  <c:v>0.33048499999999997</c:v>
                </c:pt>
                <c:pt idx="5405">
                  <c:v>0.25567099999999998</c:v>
                </c:pt>
                <c:pt idx="5406">
                  <c:v>0.25567099999999998</c:v>
                </c:pt>
                <c:pt idx="5407">
                  <c:v>0.178339</c:v>
                </c:pt>
                <c:pt idx="5408">
                  <c:v>0.178339</c:v>
                </c:pt>
                <c:pt idx="5409">
                  <c:v>0.288186</c:v>
                </c:pt>
                <c:pt idx="5410">
                  <c:v>0.288186</c:v>
                </c:pt>
                <c:pt idx="5411">
                  <c:v>0.53718699999999997</c:v>
                </c:pt>
                <c:pt idx="5412">
                  <c:v>0.53718699999999997</c:v>
                </c:pt>
                <c:pt idx="5413">
                  <c:v>0.36287000000000003</c:v>
                </c:pt>
                <c:pt idx="5414">
                  <c:v>0.36287000000000003</c:v>
                </c:pt>
                <c:pt idx="5415">
                  <c:v>0.183194</c:v>
                </c:pt>
                <c:pt idx="5416">
                  <c:v>0.183194</c:v>
                </c:pt>
                <c:pt idx="5417">
                  <c:v>0.36134699999999997</c:v>
                </c:pt>
                <c:pt idx="5418">
                  <c:v>0.36134699999999997</c:v>
                </c:pt>
                <c:pt idx="5419">
                  <c:v>0.71898099999999998</c:v>
                </c:pt>
                <c:pt idx="5420">
                  <c:v>0.71898099999999998</c:v>
                </c:pt>
                <c:pt idx="5421">
                  <c:v>0.427983</c:v>
                </c:pt>
                <c:pt idx="5422">
                  <c:v>0.427983</c:v>
                </c:pt>
                <c:pt idx="5423">
                  <c:v>0.64111099999999999</c:v>
                </c:pt>
                <c:pt idx="5424">
                  <c:v>0.64111099999999999</c:v>
                </c:pt>
                <c:pt idx="5425">
                  <c:v>0.85872300000000001</c:v>
                </c:pt>
                <c:pt idx="5426">
                  <c:v>0.85872300000000001</c:v>
                </c:pt>
                <c:pt idx="5427">
                  <c:v>0.90207700000000002</c:v>
                </c:pt>
                <c:pt idx="5428">
                  <c:v>0.90207700000000002</c:v>
                </c:pt>
                <c:pt idx="5429">
                  <c:v>0.84425099999999997</c:v>
                </c:pt>
                <c:pt idx="5430">
                  <c:v>0.84425099999999997</c:v>
                </c:pt>
                <c:pt idx="5431">
                  <c:v>0.92108900000000005</c:v>
                </c:pt>
                <c:pt idx="5432">
                  <c:v>0.92108900000000005</c:v>
                </c:pt>
                <c:pt idx="5433">
                  <c:v>0.83597100000000002</c:v>
                </c:pt>
                <c:pt idx="5434">
                  <c:v>0.83597100000000002</c:v>
                </c:pt>
                <c:pt idx="5435">
                  <c:v>0.78639199999999998</c:v>
                </c:pt>
                <c:pt idx="5436">
                  <c:v>0.78639199999999998</c:v>
                </c:pt>
                <c:pt idx="5437">
                  <c:v>0.29793500000000001</c:v>
                </c:pt>
                <c:pt idx="5438">
                  <c:v>0.29793500000000001</c:v>
                </c:pt>
                <c:pt idx="5439">
                  <c:v>0.464395</c:v>
                </c:pt>
                <c:pt idx="5440">
                  <c:v>0.464395</c:v>
                </c:pt>
                <c:pt idx="5441">
                  <c:v>0.26467200000000002</c:v>
                </c:pt>
                <c:pt idx="5442">
                  <c:v>0.26467200000000002</c:v>
                </c:pt>
                <c:pt idx="5443">
                  <c:v>0.35613600000000001</c:v>
                </c:pt>
                <c:pt idx="5444">
                  <c:v>0.35613600000000001</c:v>
                </c:pt>
                <c:pt idx="5445">
                  <c:v>0.146866</c:v>
                </c:pt>
                <c:pt idx="5446">
                  <c:v>0.146866</c:v>
                </c:pt>
                <c:pt idx="5447">
                  <c:v>0.34213199999999999</c:v>
                </c:pt>
                <c:pt idx="5448">
                  <c:v>0.34213199999999999</c:v>
                </c:pt>
                <c:pt idx="5449">
                  <c:v>0.58629600000000004</c:v>
                </c:pt>
                <c:pt idx="5450">
                  <c:v>0.58629600000000004</c:v>
                </c:pt>
                <c:pt idx="5451">
                  <c:v>0.56388000000000005</c:v>
                </c:pt>
                <c:pt idx="5452">
                  <c:v>0.56388000000000005</c:v>
                </c:pt>
                <c:pt idx="5453">
                  <c:v>0.245778</c:v>
                </c:pt>
                <c:pt idx="5454">
                  <c:v>0.245778</c:v>
                </c:pt>
                <c:pt idx="5455">
                  <c:v>0.413823</c:v>
                </c:pt>
                <c:pt idx="5456">
                  <c:v>0.413823</c:v>
                </c:pt>
                <c:pt idx="5457">
                  <c:v>7.5868199999999997E-2</c:v>
                </c:pt>
                <c:pt idx="5458">
                  <c:v>7.5868199999999997E-2</c:v>
                </c:pt>
                <c:pt idx="5459">
                  <c:v>0.49170199999999997</c:v>
                </c:pt>
                <c:pt idx="5460">
                  <c:v>0.49170199999999997</c:v>
                </c:pt>
                <c:pt idx="5461">
                  <c:v>0.53904099999999999</c:v>
                </c:pt>
                <c:pt idx="5462">
                  <c:v>0.53904099999999999</c:v>
                </c:pt>
                <c:pt idx="5463">
                  <c:v>0.85296499999999997</c:v>
                </c:pt>
                <c:pt idx="5464">
                  <c:v>0.85296499999999997</c:v>
                </c:pt>
                <c:pt idx="5465">
                  <c:v>0.83937700000000004</c:v>
                </c:pt>
                <c:pt idx="5466">
                  <c:v>0.83937700000000004</c:v>
                </c:pt>
                <c:pt idx="5467">
                  <c:v>0.38557799999999998</c:v>
                </c:pt>
                <c:pt idx="5468">
                  <c:v>0.38557799999999998</c:v>
                </c:pt>
                <c:pt idx="5469">
                  <c:v>0.185501</c:v>
                </c:pt>
                <c:pt idx="5470">
                  <c:v>0.185501</c:v>
                </c:pt>
                <c:pt idx="5471">
                  <c:v>8.0479599999999998E-2</c:v>
                </c:pt>
                <c:pt idx="5472">
                  <c:v>8.0479599999999998E-2</c:v>
                </c:pt>
                <c:pt idx="5473">
                  <c:v>6.71012E-2</c:v>
                </c:pt>
                <c:pt idx="5474">
                  <c:v>6.71012E-2</c:v>
                </c:pt>
                <c:pt idx="5475">
                  <c:v>0.44886900000000002</c:v>
                </c:pt>
                <c:pt idx="5476">
                  <c:v>0.44886900000000002</c:v>
                </c:pt>
                <c:pt idx="5477">
                  <c:v>0.66725699999999999</c:v>
                </c:pt>
                <c:pt idx="5478">
                  <c:v>0.66725699999999999</c:v>
                </c:pt>
                <c:pt idx="5479">
                  <c:v>0.55960699999999997</c:v>
                </c:pt>
                <c:pt idx="5480">
                  <c:v>0.55960699999999997</c:v>
                </c:pt>
                <c:pt idx="5481">
                  <c:v>0.51583100000000004</c:v>
                </c:pt>
                <c:pt idx="5482">
                  <c:v>0.51583100000000004</c:v>
                </c:pt>
                <c:pt idx="5483">
                  <c:v>0.43660399999999999</c:v>
                </c:pt>
                <c:pt idx="5484">
                  <c:v>0.43660399999999999</c:v>
                </c:pt>
                <c:pt idx="5485">
                  <c:v>5.8082300000000003E-2</c:v>
                </c:pt>
                <c:pt idx="5486">
                  <c:v>5.8082300000000003E-2</c:v>
                </c:pt>
                <c:pt idx="5487">
                  <c:v>0.61673</c:v>
                </c:pt>
                <c:pt idx="5488">
                  <c:v>0.61673</c:v>
                </c:pt>
                <c:pt idx="5489">
                  <c:v>0.64191500000000001</c:v>
                </c:pt>
                <c:pt idx="5490">
                  <c:v>0.64191500000000001</c:v>
                </c:pt>
                <c:pt idx="5491">
                  <c:v>0.24087</c:v>
                </c:pt>
                <c:pt idx="5492">
                  <c:v>0.24087</c:v>
                </c:pt>
                <c:pt idx="5493">
                  <c:v>0.92361899999999997</c:v>
                </c:pt>
                <c:pt idx="5494">
                  <c:v>0.92361899999999997</c:v>
                </c:pt>
                <c:pt idx="5495">
                  <c:v>0.14034199999999999</c:v>
                </c:pt>
                <c:pt idx="5496">
                  <c:v>0.14034199999999999</c:v>
                </c:pt>
                <c:pt idx="5497">
                  <c:v>0.704175</c:v>
                </c:pt>
                <c:pt idx="5498">
                  <c:v>0.704175</c:v>
                </c:pt>
                <c:pt idx="5499">
                  <c:v>6.4689899999999995E-2</c:v>
                </c:pt>
                <c:pt idx="5500">
                  <c:v>6.4689899999999995E-2</c:v>
                </c:pt>
                <c:pt idx="5501">
                  <c:v>0.47808499999999998</c:v>
                </c:pt>
                <c:pt idx="5502">
                  <c:v>0.47808499999999998</c:v>
                </c:pt>
                <c:pt idx="5503">
                  <c:v>0.25925900000000002</c:v>
                </c:pt>
                <c:pt idx="5504">
                  <c:v>0.25925900000000002</c:v>
                </c:pt>
                <c:pt idx="5505">
                  <c:v>0.24183499999999999</c:v>
                </c:pt>
                <c:pt idx="5506">
                  <c:v>0.24183499999999999</c:v>
                </c:pt>
                <c:pt idx="5507">
                  <c:v>0.26608399999999999</c:v>
                </c:pt>
                <c:pt idx="5508">
                  <c:v>0.26608399999999999</c:v>
                </c:pt>
                <c:pt idx="5509">
                  <c:v>0.26001999999999997</c:v>
                </c:pt>
                <c:pt idx="5510">
                  <c:v>0.26001999999999997</c:v>
                </c:pt>
                <c:pt idx="5511">
                  <c:v>0.27030599999999999</c:v>
                </c:pt>
                <c:pt idx="5512">
                  <c:v>0.27030599999999999</c:v>
                </c:pt>
                <c:pt idx="5513">
                  <c:v>0.34529399999999999</c:v>
                </c:pt>
                <c:pt idx="5514">
                  <c:v>0.34529399999999999</c:v>
                </c:pt>
                <c:pt idx="5515">
                  <c:v>0.31666</c:v>
                </c:pt>
                <c:pt idx="5516">
                  <c:v>0.31666</c:v>
                </c:pt>
                <c:pt idx="5517">
                  <c:v>0.18865899999999999</c:v>
                </c:pt>
                <c:pt idx="5518">
                  <c:v>0.18865899999999999</c:v>
                </c:pt>
                <c:pt idx="5519">
                  <c:v>0.14007500000000001</c:v>
                </c:pt>
                <c:pt idx="5520">
                  <c:v>0.14007500000000001</c:v>
                </c:pt>
                <c:pt idx="5521">
                  <c:v>0.30134499999999997</c:v>
                </c:pt>
                <c:pt idx="5522">
                  <c:v>0.30134499999999997</c:v>
                </c:pt>
                <c:pt idx="5523">
                  <c:v>0.27424799999999999</c:v>
                </c:pt>
                <c:pt idx="5524">
                  <c:v>0.27424799999999999</c:v>
                </c:pt>
                <c:pt idx="5525">
                  <c:v>0.20230100000000001</c:v>
                </c:pt>
                <c:pt idx="5526">
                  <c:v>0.20230100000000001</c:v>
                </c:pt>
                <c:pt idx="5527">
                  <c:v>0.51431899999999997</c:v>
                </c:pt>
                <c:pt idx="5528">
                  <c:v>0.51431899999999997</c:v>
                </c:pt>
                <c:pt idx="5529">
                  <c:v>0.23227800000000001</c:v>
                </c:pt>
                <c:pt idx="5530">
                  <c:v>0.23227800000000001</c:v>
                </c:pt>
                <c:pt idx="5531">
                  <c:v>0.34737000000000001</c:v>
                </c:pt>
                <c:pt idx="5532">
                  <c:v>0.34737000000000001</c:v>
                </c:pt>
                <c:pt idx="5533">
                  <c:v>0.38496900000000001</c:v>
                </c:pt>
                <c:pt idx="5534">
                  <c:v>0.38496900000000001</c:v>
                </c:pt>
                <c:pt idx="5535">
                  <c:v>0.30976999999999999</c:v>
                </c:pt>
                <c:pt idx="5536">
                  <c:v>0.30976999999999999</c:v>
                </c:pt>
                <c:pt idx="5537">
                  <c:v>0.292939</c:v>
                </c:pt>
                <c:pt idx="5538">
                  <c:v>0.292939</c:v>
                </c:pt>
                <c:pt idx="5539">
                  <c:v>0.24740599999999999</c:v>
                </c:pt>
                <c:pt idx="5540">
                  <c:v>0.24740599999999999</c:v>
                </c:pt>
                <c:pt idx="5541">
                  <c:v>8.9719499999999994E-2</c:v>
                </c:pt>
                <c:pt idx="5542">
                  <c:v>8.9719499999999994E-2</c:v>
                </c:pt>
                <c:pt idx="5543">
                  <c:v>0.20704700000000001</c:v>
                </c:pt>
                <c:pt idx="5544">
                  <c:v>0.20704700000000001</c:v>
                </c:pt>
                <c:pt idx="5545">
                  <c:v>0.626162</c:v>
                </c:pt>
                <c:pt idx="5546">
                  <c:v>0.626162</c:v>
                </c:pt>
                <c:pt idx="5547">
                  <c:v>0.15674099999999999</c:v>
                </c:pt>
                <c:pt idx="5548">
                  <c:v>0.15674099999999999</c:v>
                </c:pt>
                <c:pt idx="5549">
                  <c:v>0.22966700000000001</c:v>
                </c:pt>
                <c:pt idx="5550">
                  <c:v>0.22966700000000001</c:v>
                </c:pt>
                <c:pt idx="5551">
                  <c:v>7.81448E-2</c:v>
                </c:pt>
                <c:pt idx="5552">
                  <c:v>7.81448E-2</c:v>
                </c:pt>
                <c:pt idx="5553">
                  <c:v>0.773648</c:v>
                </c:pt>
                <c:pt idx="5554">
                  <c:v>0.773648</c:v>
                </c:pt>
                <c:pt idx="5555">
                  <c:v>0.58289199999999997</c:v>
                </c:pt>
                <c:pt idx="5556">
                  <c:v>0.58289199999999997</c:v>
                </c:pt>
                <c:pt idx="5557">
                  <c:v>0.68168899999999999</c:v>
                </c:pt>
                <c:pt idx="5558">
                  <c:v>0.68168899999999999</c:v>
                </c:pt>
                <c:pt idx="5559">
                  <c:v>0.290904</c:v>
                </c:pt>
                <c:pt idx="5560">
                  <c:v>0.290904</c:v>
                </c:pt>
                <c:pt idx="5561">
                  <c:v>0.42474699999999999</c:v>
                </c:pt>
                <c:pt idx="5562">
                  <c:v>0.42474699999999999</c:v>
                </c:pt>
                <c:pt idx="5563">
                  <c:v>0.15901799999999999</c:v>
                </c:pt>
                <c:pt idx="5564">
                  <c:v>0.15901799999999999</c:v>
                </c:pt>
                <c:pt idx="5565">
                  <c:v>0.64600999999999997</c:v>
                </c:pt>
                <c:pt idx="5566">
                  <c:v>0.64600999999999997</c:v>
                </c:pt>
                <c:pt idx="5567">
                  <c:v>0.56881300000000001</c:v>
                </c:pt>
                <c:pt idx="5568">
                  <c:v>0.56881300000000001</c:v>
                </c:pt>
                <c:pt idx="5569">
                  <c:v>7.1021399999999998E-2</c:v>
                </c:pt>
                <c:pt idx="5570">
                  <c:v>7.1021399999999998E-2</c:v>
                </c:pt>
                <c:pt idx="5571">
                  <c:v>7.7342499999999995E-2</c:v>
                </c:pt>
                <c:pt idx="5572">
                  <c:v>7.7342499999999995E-2</c:v>
                </c:pt>
                <c:pt idx="5573">
                  <c:v>0.50520299999999996</c:v>
                </c:pt>
                <c:pt idx="5574">
                  <c:v>0.50520299999999996</c:v>
                </c:pt>
                <c:pt idx="5575">
                  <c:v>0.28887600000000002</c:v>
                </c:pt>
                <c:pt idx="5576">
                  <c:v>0.28887600000000002</c:v>
                </c:pt>
                <c:pt idx="5577">
                  <c:v>1.1636199999999999E-2</c:v>
                </c:pt>
                <c:pt idx="5578">
                  <c:v>1.1636199999999999E-2</c:v>
                </c:pt>
                <c:pt idx="5579">
                  <c:v>0.281084</c:v>
                </c:pt>
                <c:pt idx="5580">
                  <c:v>0.281084</c:v>
                </c:pt>
                <c:pt idx="5581">
                  <c:v>0.205178</c:v>
                </c:pt>
                <c:pt idx="5582">
                  <c:v>0.205178</c:v>
                </c:pt>
                <c:pt idx="5583">
                  <c:v>0.39990100000000001</c:v>
                </c:pt>
                <c:pt idx="5584">
                  <c:v>0.39990100000000001</c:v>
                </c:pt>
                <c:pt idx="5585">
                  <c:v>0.17427899999999999</c:v>
                </c:pt>
                <c:pt idx="5586">
                  <c:v>0.17427899999999999</c:v>
                </c:pt>
                <c:pt idx="5587">
                  <c:v>0.42082999999999998</c:v>
                </c:pt>
                <c:pt idx="5588">
                  <c:v>0.42082999999999998</c:v>
                </c:pt>
                <c:pt idx="5589">
                  <c:v>0.30274299999999998</c:v>
                </c:pt>
                <c:pt idx="5590">
                  <c:v>0.30274299999999998</c:v>
                </c:pt>
                <c:pt idx="5591">
                  <c:v>0.14341699999999999</c:v>
                </c:pt>
                <c:pt idx="5592">
                  <c:v>0.14341699999999999</c:v>
                </c:pt>
                <c:pt idx="5593">
                  <c:v>0.37287700000000001</c:v>
                </c:pt>
                <c:pt idx="5594">
                  <c:v>0.37287700000000001</c:v>
                </c:pt>
                <c:pt idx="5595">
                  <c:v>0.507544</c:v>
                </c:pt>
                <c:pt idx="5596">
                  <c:v>0.507544</c:v>
                </c:pt>
                <c:pt idx="5597">
                  <c:v>4.5480600000000003E-2</c:v>
                </c:pt>
                <c:pt idx="5598">
                  <c:v>4.5480600000000003E-2</c:v>
                </c:pt>
                <c:pt idx="5599">
                  <c:v>0.65878199999999998</c:v>
                </c:pt>
                <c:pt idx="5600">
                  <c:v>0.65878199999999998</c:v>
                </c:pt>
                <c:pt idx="5601">
                  <c:v>0.13108700000000001</c:v>
                </c:pt>
                <c:pt idx="5602">
                  <c:v>0.13108700000000001</c:v>
                </c:pt>
                <c:pt idx="5603">
                  <c:v>0.54292600000000002</c:v>
                </c:pt>
                <c:pt idx="5604">
                  <c:v>0.54292600000000002</c:v>
                </c:pt>
                <c:pt idx="5605">
                  <c:v>7.7937199999999998E-2</c:v>
                </c:pt>
                <c:pt idx="5606">
                  <c:v>7.7937199999999998E-2</c:v>
                </c:pt>
                <c:pt idx="5607">
                  <c:v>0.581175</c:v>
                </c:pt>
                <c:pt idx="5608">
                  <c:v>0.581175</c:v>
                </c:pt>
                <c:pt idx="5609">
                  <c:v>2.5159999999999998E-2</c:v>
                </c:pt>
                <c:pt idx="5610">
                  <c:v>2.5159999999999998E-2</c:v>
                </c:pt>
                <c:pt idx="5611">
                  <c:v>0.32950099999999999</c:v>
                </c:pt>
                <c:pt idx="5612">
                  <c:v>0.32950099999999999</c:v>
                </c:pt>
                <c:pt idx="5613">
                  <c:v>0.25393199999999999</c:v>
                </c:pt>
                <c:pt idx="5614">
                  <c:v>0.25393199999999999</c:v>
                </c:pt>
                <c:pt idx="5615">
                  <c:v>0.39023099999999999</c:v>
                </c:pt>
                <c:pt idx="5616">
                  <c:v>0.39023099999999999</c:v>
                </c:pt>
                <c:pt idx="5617">
                  <c:v>0.169099</c:v>
                </c:pt>
                <c:pt idx="5618">
                  <c:v>0.169099</c:v>
                </c:pt>
                <c:pt idx="5619">
                  <c:v>0.38398399999999999</c:v>
                </c:pt>
                <c:pt idx="5620">
                  <c:v>0.38398399999999999</c:v>
                </c:pt>
                <c:pt idx="5621">
                  <c:v>0.49343100000000001</c:v>
                </c:pt>
                <c:pt idx="5622">
                  <c:v>0.49343100000000001</c:v>
                </c:pt>
                <c:pt idx="5623">
                  <c:v>0.48413699999999998</c:v>
                </c:pt>
                <c:pt idx="5624">
                  <c:v>0.48413699999999998</c:v>
                </c:pt>
                <c:pt idx="5625">
                  <c:v>0.10953400000000001</c:v>
                </c:pt>
                <c:pt idx="5626">
                  <c:v>0.10953400000000001</c:v>
                </c:pt>
                <c:pt idx="5627">
                  <c:v>0.536076</c:v>
                </c:pt>
                <c:pt idx="5628">
                  <c:v>0.536076</c:v>
                </c:pt>
                <c:pt idx="5629">
                  <c:v>0.11795899999999999</c:v>
                </c:pt>
                <c:pt idx="5630">
                  <c:v>0.11795899999999999</c:v>
                </c:pt>
                <c:pt idx="5631">
                  <c:v>0.237371</c:v>
                </c:pt>
                <c:pt idx="5632">
                  <c:v>0.237371</c:v>
                </c:pt>
                <c:pt idx="5633">
                  <c:v>0.14623800000000001</c:v>
                </c:pt>
                <c:pt idx="5634">
                  <c:v>0.14623800000000001</c:v>
                </c:pt>
                <c:pt idx="5635">
                  <c:v>0.374643</c:v>
                </c:pt>
                <c:pt idx="5636">
                  <c:v>0.374643</c:v>
                </c:pt>
                <c:pt idx="5637">
                  <c:v>0.20907300000000001</c:v>
                </c:pt>
                <c:pt idx="5638">
                  <c:v>0.20907300000000001</c:v>
                </c:pt>
                <c:pt idx="5639">
                  <c:v>0.256359</c:v>
                </c:pt>
                <c:pt idx="5640">
                  <c:v>0.256359</c:v>
                </c:pt>
                <c:pt idx="5641">
                  <c:v>0.44389000000000001</c:v>
                </c:pt>
                <c:pt idx="5642">
                  <c:v>0.44389000000000001</c:v>
                </c:pt>
                <c:pt idx="5643">
                  <c:v>0.18298500000000001</c:v>
                </c:pt>
                <c:pt idx="5644">
                  <c:v>0.18298500000000001</c:v>
                </c:pt>
                <c:pt idx="5645">
                  <c:v>0.25304700000000002</c:v>
                </c:pt>
                <c:pt idx="5646">
                  <c:v>0.25304700000000002</c:v>
                </c:pt>
                <c:pt idx="5647">
                  <c:v>0.57508300000000001</c:v>
                </c:pt>
                <c:pt idx="5648">
                  <c:v>0.57508300000000001</c:v>
                </c:pt>
                <c:pt idx="5649">
                  <c:v>0.42042600000000002</c:v>
                </c:pt>
                <c:pt idx="5650">
                  <c:v>0.42042600000000002</c:v>
                </c:pt>
                <c:pt idx="5651">
                  <c:v>0.38715500000000003</c:v>
                </c:pt>
                <c:pt idx="5652">
                  <c:v>0.38715500000000003</c:v>
                </c:pt>
                <c:pt idx="5653">
                  <c:v>0.37701299999999999</c:v>
                </c:pt>
                <c:pt idx="5654">
                  <c:v>0.37701299999999999</c:v>
                </c:pt>
                <c:pt idx="5655">
                  <c:v>0.62421899999999997</c:v>
                </c:pt>
                <c:pt idx="5656">
                  <c:v>0.62421899999999997</c:v>
                </c:pt>
                <c:pt idx="5657">
                  <c:v>0.33080900000000002</c:v>
                </c:pt>
                <c:pt idx="5658">
                  <c:v>0.33080900000000002</c:v>
                </c:pt>
                <c:pt idx="5659">
                  <c:v>0.78540500000000002</c:v>
                </c:pt>
                <c:pt idx="5660">
                  <c:v>0.78540500000000002</c:v>
                </c:pt>
                <c:pt idx="5661">
                  <c:v>0.94186800000000004</c:v>
                </c:pt>
                <c:pt idx="5662">
                  <c:v>0.94186800000000004</c:v>
                </c:pt>
                <c:pt idx="5663">
                  <c:v>0.65778800000000004</c:v>
                </c:pt>
                <c:pt idx="5664">
                  <c:v>0.65778800000000004</c:v>
                </c:pt>
                <c:pt idx="5665">
                  <c:v>0.198959</c:v>
                </c:pt>
                <c:pt idx="5666">
                  <c:v>0.198959</c:v>
                </c:pt>
                <c:pt idx="5667">
                  <c:v>4.8555099999999997E-2</c:v>
                </c:pt>
                <c:pt idx="5668">
                  <c:v>4.8555099999999997E-2</c:v>
                </c:pt>
                <c:pt idx="5669">
                  <c:v>0.13000900000000001</c:v>
                </c:pt>
                <c:pt idx="5670">
                  <c:v>0.13000900000000001</c:v>
                </c:pt>
                <c:pt idx="5671">
                  <c:v>0.72092199999999995</c:v>
                </c:pt>
                <c:pt idx="5672">
                  <c:v>0.72092199999999995</c:v>
                </c:pt>
                <c:pt idx="5673">
                  <c:v>0.39891300000000002</c:v>
                </c:pt>
                <c:pt idx="5674">
                  <c:v>0.39891300000000002</c:v>
                </c:pt>
                <c:pt idx="5675">
                  <c:v>9.4316399999999995E-2</c:v>
                </c:pt>
                <c:pt idx="5676">
                  <c:v>9.4316399999999995E-2</c:v>
                </c:pt>
                <c:pt idx="5677">
                  <c:v>1.3746599999999999E-2</c:v>
                </c:pt>
                <c:pt idx="5678">
                  <c:v>1.3746599999999999E-2</c:v>
                </c:pt>
                <c:pt idx="5679">
                  <c:v>0.49033199999999999</c:v>
                </c:pt>
                <c:pt idx="5680">
                  <c:v>0.49033199999999999</c:v>
                </c:pt>
                <c:pt idx="5681">
                  <c:v>0.43136000000000002</c:v>
                </c:pt>
                <c:pt idx="5682">
                  <c:v>0.43136000000000002</c:v>
                </c:pt>
                <c:pt idx="5683">
                  <c:v>0.12579599999999999</c:v>
                </c:pt>
                <c:pt idx="5684">
                  <c:v>0.12579599999999999</c:v>
                </c:pt>
                <c:pt idx="5685">
                  <c:v>0.129469</c:v>
                </c:pt>
                <c:pt idx="5686">
                  <c:v>0.129469</c:v>
                </c:pt>
                <c:pt idx="5687">
                  <c:v>0.14050199999999999</c:v>
                </c:pt>
                <c:pt idx="5688">
                  <c:v>0.14050199999999999</c:v>
                </c:pt>
                <c:pt idx="5689">
                  <c:v>0.42265200000000003</c:v>
                </c:pt>
                <c:pt idx="5690">
                  <c:v>0.42265200000000003</c:v>
                </c:pt>
                <c:pt idx="5691">
                  <c:v>0.24343899999999999</c:v>
                </c:pt>
                <c:pt idx="5692">
                  <c:v>0.24343899999999999</c:v>
                </c:pt>
                <c:pt idx="5693">
                  <c:v>0.37366199999999999</c:v>
                </c:pt>
                <c:pt idx="5694">
                  <c:v>0.37366199999999999</c:v>
                </c:pt>
                <c:pt idx="5695">
                  <c:v>0.18206</c:v>
                </c:pt>
                <c:pt idx="5696">
                  <c:v>0.18206</c:v>
                </c:pt>
                <c:pt idx="5697">
                  <c:v>0.33749499999999999</c:v>
                </c:pt>
                <c:pt idx="5698">
                  <c:v>0.33749499999999999</c:v>
                </c:pt>
                <c:pt idx="5699">
                  <c:v>0.24810299999999999</c:v>
                </c:pt>
                <c:pt idx="5700">
                  <c:v>0.24810299999999999</c:v>
                </c:pt>
                <c:pt idx="5701">
                  <c:v>0.39760200000000001</c:v>
                </c:pt>
                <c:pt idx="5702">
                  <c:v>0.39760200000000001</c:v>
                </c:pt>
                <c:pt idx="5703">
                  <c:v>0.34990199999999999</c:v>
                </c:pt>
                <c:pt idx="5704">
                  <c:v>0.34990199999999999</c:v>
                </c:pt>
                <c:pt idx="5705">
                  <c:v>0.81372</c:v>
                </c:pt>
                <c:pt idx="5706">
                  <c:v>0.81372</c:v>
                </c:pt>
                <c:pt idx="5707">
                  <c:v>2.8869499999999999E-2</c:v>
                </c:pt>
                <c:pt idx="5708">
                  <c:v>2.8869499999999999E-2</c:v>
                </c:pt>
                <c:pt idx="5709">
                  <c:v>2.0677999999999998E-2</c:v>
                </c:pt>
                <c:pt idx="5710">
                  <c:v>2.0677999999999998E-2</c:v>
                </c:pt>
                <c:pt idx="5711">
                  <c:v>0.559859</c:v>
                </c:pt>
                <c:pt idx="5712">
                  <c:v>0.559859</c:v>
                </c:pt>
                <c:pt idx="5713">
                  <c:v>0.611711</c:v>
                </c:pt>
                <c:pt idx="5714">
                  <c:v>0.611711</c:v>
                </c:pt>
                <c:pt idx="5715">
                  <c:v>0.172316</c:v>
                </c:pt>
                <c:pt idx="5716">
                  <c:v>0.172316</c:v>
                </c:pt>
                <c:pt idx="5717">
                  <c:v>0.98207800000000001</c:v>
                </c:pt>
                <c:pt idx="5718">
                  <c:v>0.98207800000000001</c:v>
                </c:pt>
                <c:pt idx="5719">
                  <c:v>0.69754000000000005</c:v>
                </c:pt>
                <c:pt idx="5720">
                  <c:v>0.69754000000000005</c:v>
                </c:pt>
                <c:pt idx="5721">
                  <c:v>3.8705200000000002E-2</c:v>
                </c:pt>
                <c:pt idx="5722">
                  <c:v>3.8705200000000002E-2</c:v>
                </c:pt>
                <c:pt idx="5723">
                  <c:v>0.230466</c:v>
                </c:pt>
                <c:pt idx="5724">
                  <c:v>0.230466</c:v>
                </c:pt>
                <c:pt idx="5725">
                  <c:v>0.102325</c:v>
                </c:pt>
                <c:pt idx="5726">
                  <c:v>0.102325</c:v>
                </c:pt>
                <c:pt idx="5727">
                  <c:v>0.100465</c:v>
                </c:pt>
                <c:pt idx="5728">
                  <c:v>0.100465</c:v>
                </c:pt>
                <c:pt idx="5729">
                  <c:v>0.73201899999999998</c:v>
                </c:pt>
                <c:pt idx="5730">
                  <c:v>0.73201899999999998</c:v>
                </c:pt>
                <c:pt idx="5731">
                  <c:v>0.16720499999999999</c:v>
                </c:pt>
                <c:pt idx="5732">
                  <c:v>0.16720499999999999</c:v>
                </c:pt>
                <c:pt idx="5733">
                  <c:v>0.21648200000000001</c:v>
                </c:pt>
                <c:pt idx="5734">
                  <c:v>0.21648200000000001</c:v>
                </c:pt>
                <c:pt idx="5735">
                  <c:v>0.43722800000000001</c:v>
                </c:pt>
                <c:pt idx="5736">
                  <c:v>0.43722800000000001</c:v>
                </c:pt>
                <c:pt idx="5737">
                  <c:v>0.15972</c:v>
                </c:pt>
                <c:pt idx="5738">
                  <c:v>0.15972</c:v>
                </c:pt>
                <c:pt idx="5739">
                  <c:v>0.48388599999999998</c:v>
                </c:pt>
                <c:pt idx="5740">
                  <c:v>0.48388599999999998</c:v>
                </c:pt>
                <c:pt idx="5741">
                  <c:v>0.64642699999999997</c:v>
                </c:pt>
                <c:pt idx="5742">
                  <c:v>0.64642699999999997</c:v>
                </c:pt>
                <c:pt idx="5743">
                  <c:v>0.13499800000000001</c:v>
                </c:pt>
                <c:pt idx="5744">
                  <c:v>0.13499800000000001</c:v>
                </c:pt>
                <c:pt idx="5745">
                  <c:v>0.33986899999999998</c:v>
                </c:pt>
                <c:pt idx="5746">
                  <c:v>0.33986899999999998</c:v>
                </c:pt>
                <c:pt idx="5747">
                  <c:v>0.13563700000000001</c:v>
                </c:pt>
                <c:pt idx="5748">
                  <c:v>0.13563700000000001</c:v>
                </c:pt>
                <c:pt idx="5749">
                  <c:v>0.47872199999999998</c:v>
                </c:pt>
                <c:pt idx="5750">
                  <c:v>0.47872199999999998</c:v>
                </c:pt>
                <c:pt idx="5751">
                  <c:v>9.08389E-2</c:v>
                </c:pt>
                <c:pt idx="5752">
                  <c:v>9.08389E-2</c:v>
                </c:pt>
                <c:pt idx="5753">
                  <c:v>0.37219099999999999</c:v>
                </c:pt>
                <c:pt idx="5754">
                  <c:v>0.37219099999999999</c:v>
                </c:pt>
                <c:pt idx="5755">
                  <c:v>0.35001500000000002</c:v>
                </c:pt>
                <c:pt idx="5756">
                  <c:v>0.35001500000000002</c:v>
                </c:pt>
                <c:pt idx="5757">
                  <c:v>0.47434599999999999</c:v>
                </c:pt>
                <c:pt idx="5758">
                  <c:v>0.47434599999999999</c:v>
                </c:pt>
                <c:pt idx="5759">
                  <c:v>5.4511400000000002E-2</c:v>
                </c:pt>
                <c:pt idx="5760">
                  <c:v>5.4511400000000002E-2</c:v>
                </c:pt>
                <c:pt idx="5761">
                  <c:v>0.52536400000000005</c:v>
                </c:pt>
                <c:pt idx="5762">
                  <c:v>0.52536400000000005</c:v>
                </c:pt>
                <c:pt idx="5763">
                  <c:v>6.7572499999999994E-2</c:v>
                </c:pt>
                <c:pt idx="5764">
                  <c:v>6.7572499999999994E-2</c:v>
                </c:pt>
                <c:pt idx="5765">
                  <c:v>0.13379099999999999</c:v>
                </c:pt>
                <c:pt idx="5766">
                  <c:v>0.13379099999999999</c:v>
                </c:pt>
                <c:pt idx="5767">
                  <c:v>2.1342400000000001E-2</c:v>
                </c:pt>
                <c:pt idx="5768">
                  <c:v>2.1342400000000001E-2</c:v>
                </c:pt>
                <c:pt idx="5769">
                  <c:v>0.28163899999999997</c:v>
                </c:pt>
                <c:pt idx="5770">
                  <c:v>0.28163899999999997</c:v>
                </c:pt>
                <c:pt idx="5771">
                  <c:v>0.40617999999999999</c:v>
                </c:pt>
                <c:pt idx="5772">
                  <c:v>0.40617999999999999</c:v>
                </c:pt>
                <c:pt idx="5773">
                  <c:v>0.21398400000000001</c:v>
                </c:pt>
                <c:pt idx="5774">
                  <c:v>0.21398400000000001</c:v>
                </c:pt>
                <c:pt idx="5775">
                  <c:v>0.214034</c:v>
                </c:pt>
                <c:pt idx="5776">
                  <c:v>0.214034</c:v>
                </c:pt>
                <c:pt idx="5777">
                  <c:v>0.55690499999999998</c:v>
                </c:pt>
                <c:pt idx="5778">
                  <c:v>0.55690499999999998</c:v>
                </c:pt>
                <c:pt idx="5779">
                  <c:v>0.66029800000000005</c:v>
                </c:pt>
                <c:pt idx="5780">
                  <c:v>0.66029800000000005</c:v>
                </c:pt>
                <c:pt idx="5781">
                  <c:v>0.96830499999999997</c:v>
                </c:pt>
                <c:pt idx="5782">
                  <c:v>0.96830499999999997</c:v>
                </c:pt>
                <c:pt idx="5783">
                  <c:v>0.119618</c:v>
                </c:pt>
                <c:pt idx="5784">
                  <c:v>0.119618</c:v>
                </c:pt>
                <c:pt idx="5785">
                  <c:v>0.22106100000000001</c:v>
                </c:pt>
                <c:pt idx="5786">
                  <c:v>0.22106100000000001</c:v>
                </c:pt>
                <c:pt idx="5787">
                  <c:v>0.55298199999999997</c:v>
                </c:pt>
                <c:pt idx="5788">
                  <c:v>0.55298199999999997</c:v>
                </c:pt>
                <c:pt idx="5789">
                  <c:v>0.70426900000000003</c:v>
                </c:pt>
                <c:pt idx="5790">
                  <c:v>0.70426900000000003</c:v>
                </c:pt>
                <c:pt idx="5791">
                  <c:v>0.49096899999999999</c:v>
                </c:pt>
                <c:pt idx="5792">
                  <c:v>0.49096899999999999</c:v>
                </c:pt>
                <c:pt idx="5793">
                  <c:v>0.24512600000000001</c:v>
                </c:pt>
                <c:pt idx="5794">
                  <c:v>0.24512600000000001</c:v>
                </c:pt>
                <c:pt idx="5795">
                  <c:v>0.22800300000000001</c:v>
                </c:pt>
                <c:pt idx="5796">
                  <c:v>0.22800300000000001</c:v>
                </c:pt>
                <c:pt idx="5797">
                  <c:v>0.24155399999999999</c:v>
                </c:pt>
                <c:pt idx="5798">
                  <c:v>0.24155399999999999</c:v>
                </c:pt>
                <c:pt idx="5799">
                  <c:v>0.42960900000000002</c:v>
                </c:pt>
                <c:pt idx="5800">
                  <c:v>0.42960900000000002</c:v>
                </c:pt>
                <c:pt idx="5801">
                  <c:v>0.40826299999999999</c:v>
                </c:pt>
                <c:pt idx="5802">
                  <c:v>0.40826299999999999</c:v>
                </c:pt>
                <c:pt idx="5803">
                  <c:v>0.82909299999999997</c:v>
                </c:pt>
                <c:pt idx="5804">
                  <c:v>0.82909299999999997</c:v>
                </c:pt>
                <c:pt idx="5805">
                  <c:v>0.28798200000000002</c:v>
                </c:pt>
                <c:pt idx="5806">
                  <c:v>0.28798200000000002</c:v>
                </c:pt>
                <c:pt idx="5807">
                  <c:v>0.11759699999999999</c:v>
                </c:pt>
                <c:pt idx="5808">
                  <c:v>0.11759699999999999</c:v>
                </c:pt>
                <c:pt idx="5809">
                  <c:v>0.160193</c:v>
                </c:pt>
                <c:pt idx="5810">
                  <c:v>0.160193</c:v>
                </c:pt>
                <c:pt idx="5811">
                  <c:v>1.7228299999999998E-2</c:v>
                </c:pt>
                <c:pt idx="5812">
                  <c:v>1.7228299999999998E-2</c:v>
                </c:pt>
                <c:pt idx="5813">
                  <c:v>0.56418000000000001</c:v>
                </c:pt>
                <c:pt idx="5814">
                  <c:v>0.56418000000000001</c:v>
                </c:pt>
                <c:pt idx="5815">
                  <c:v>0.60570900000000005</c:v>
                </c:pt>
                <c:pt idx="5816">
                  <c:v>0.60570900000000005</c:v>
                </c:pt>
                <c:pt idx="5817">
                  <c:v>0.52174799999999999</c:v>
                </c:pt>
                <c:pt idx="5818">
                  <c:v>0.52174799999999999</c:v>
                </c:pt>
                <c:pt idx="5819">
                  <c:v>8.9500499999999997E-2</c:v>
                </c:pt>
                <c:pt idx="5820">
                  <c:v>8.9500499999999997E-2</c:v>
                </c:pt>
                <c:pt idx="5821">
                  <c:v>0.13922300000000001</c:v>
                </c:pt>
                <c:pt idx="5822">
                  <c:v>0.13922300000000001</c:v>
                </c:pt>
                <c:pt idx="5823">
                  <c:v>0.285551</c:v>
                </c:pt>
                <c:pt idx="5824">
                  <c:v>0.285551</c:v>
                </c:pt>
                <c:pt idx="5825">
                  <c:v>0.256438</c:v>
                </c:pt>
                <c:pt idx="5826">
                  <c:v>0.256438</c:v>
                </c:pt>
                <c:pt idx="5827">
                  <c:v>9.6545800000000001E-2</c:v>
                </c:pt>
                <c:pt idx="5828">
                  <c:v>9.6545800000000001E-2</c:v>
                </c:pt>
                <c:pt idx="5829">
                  <c:v>0.61128300000000002</c:v>
                </c:pt>
                <c:pt idx="5830">
                  <c:v>0.61128300000000002</c:v>
                </c:pt>
                <c:pt idx="5831">
                  <c:v>0.726074</c:v>
                </c:pt>
                <c:pt idx="5832">
                  <c:v>0.726074</c:v>
                </c:pt>
                <c:pt idx="5833">
                  <c:v>0.51471500000000003</c:v>
                </c:pt>
                <c:pt idx="5834">
                  <c:v>0.51471500000000003</c:v>
                </c:pt>
                <c:pt idx="5835">
                  <c:v>0.97984400000000005</c:v>
                </c:pt>
                <c:pt idx="5836">
                  <c:v>0.97984400000000005</c:v>
                </c:pt>
                <c:pt idx="5837">
                  <c:v>1.2542299999999999E-2</c:v>
                </c:pt>
                <c:pt idx="5838">
                  <c:v>1.2542299999999999E-2</c:v>
                </c:pt>
                <c:pt idx="5839">
                  <c:v>0.77054199999999995</c:v>
                </c:pt>
                <c:pt idx="5840">
                  <c:v>0.77054199999999995</c:v>
                </c:pt>
                <c:pt idx="5841">
                  <c:v>0.37750600000000001</c:v>
                </c:pt>
                <c:pt idx="5842">
                  <c:v>0.37750600000000001</c:v>
                </c:pt>
                <c:pt idx="5843">
                  <c:v>0.68938999999999995</c:v>
                </c:pt>
                <c:pt idx="5844">
                  <c:v>0.68938999999999995</c:v>
                </c:pt>
                <c:pt idx="5845">
                  <c:v>0.342028</c:v>
                </c:pt>
                <c:pt idx="5846">
                  <c:v>0.342028</c:v>
                </c:pt>
                <c:pt idx="5847">
                  <c:v>0.52234599999999998</c:v>
                </c:pt>
                <c:pt idx="5848">
                  <c:v>0.52234599999999998</c:v>
                </c:pt>
                <c:pt idx="5849">
                  <c:v>0.84276499999999999</c:v>
                </c:pt>
                <c:pt idx="5850">
                  <c:v>0.84276499999999999</c:v>
                </c:pt>
                <c:pt idx="5851">
                  <c:v>0.21060400000000001</c:v>
                </c:pt>
                <c:pt idx="5852">
                  <c:v>0.21060400000000001</c:v>
                </c:pt>
                <c:pt idx="5853">
                  <c:v>0.69628100000000004</c:v>
                </c:pt>
                <c:pt idx="5854">
                  <c:v>0.69628100000000004</c:v>
                </c:pt>
                <c:pt idx="5855">
                  <c:v>0.45875899999999997</c:v>
                </c:pt>
                <c:pt idx="5856">
                  <c:v>0.45875899999999997</c:v>
                </c:pt>
                <c:pt idx="5857">
                  <c:v>0.81984999999999997</c:v>
                </c:pt>
                <c:pt idx="5858">
                  <c:v>0.81984999999999997</c:v>
                </c:pt>
                <c:pt idx="5859">
                  <c:v>0.41308800000000001</c:v>
                </c:pt>
                <c:pt idx="5860">
                  <c:v>0.41308800000000001</c:v>
                </c:pt>
                <c:pt idx="5861">
                  <c:v>4.3475100000000003E-2</c:v>
                </c:pt>
                <c:pt idx="5862">
                  <c:v>4.3475100000000003E-2</c:v>
                </c:pt>
                <c:pt idx="5863">
                  <c:v>0.17869299999999999</c:v>
                </c:pt>
                <c:pt idx="5864">
                  <c:v>0.17869299999999999</c:v>
                </c:pt>
                <c:pt idx="5865">
                  <c:v>0.32988200000000001</c:v>
                </c:pt>
                <c:pt idx="5866">
                  <c:v>0.32988200000000001</c:v>
                </c:pt>
                <c:pt idx="5867">
                  <c:v>0.28900199999999998</c:v>
                </c:pt>
                <c:pt idx="5868">
                  <c:v>0.28900199999999998</c:v>
                </c:pt>
                <c:pt idx="5869">
                  <c:v>0.306894</c:v>
                </c:pt>
                <c:pt idx="5870">
                  <c:v>0.306894</c:v>
                </c:pt>
                <c:pt idx="5871">
                  <c:v>0.51765600000000001</c:v>
                </c:pt>
                <c:pt idx="5872">
                  <c:v>0.51765600000000001</c:v>
                </c:pt>
                <c:pt idx="5873">
                  <c:v>2.1533299999999998E-2</c:v>
                </c:pt>
                <c:pt idx="5874">
                  <c:v>2.1533299999999998E-2</c:v>
                </c:pt>
                <c:pt idx="5875">
                  <c:v>0.21716099999999999</c:v>
                </c:pt>
                <c:pt idx="5876">
                  <c:v>0.21716099999999999</c:v>
                </c:pt>
                <c:pt idx="5877">
                  <c:v>0.53638200000000003</c:v>
                </c:pt>
                <c:pt idx="5878">
                  <c:v>0.53638200000000003</c:v>
                </c:pt>
                <c:pt idx="5879">
                  <c:v>0.48812299999999997</c:v>
                </c:pt>
                <c:pt idx="5880">
                  <c:v>0.48812299999999997</c:v>
                </c:pt>
                <c:pt idx="5881">
                  <c:v>0.965808</c:v>
                </c:pt>
                <c:pt idx="5882">
                  <c:v>0.965808</c:v>
                </c:pt>
                <c:pt idx="5883">
                  <c:v>0.207375</c:v>
                </c:pt>
                <c:pt idx="5884">
                  <c:v>0.207375</c:v>
                </c:pt>
                <c:pt idx="5885">
                  <c:v>0.36083399999999999</c:v>
                </c:pt>
                <c:pt idx="5886">
                  <c:v>0.36083399999999999</c:v>
                </c:pt>
                <c:pt idx="5887">
                  <c:v>0.312641</c:v>
                </c:pt>
                <c:pt idx="5888">
                  <c:v>0.312641</c:v>
                </c:pt>
                <c:pt idx="5889">
                  <c:v>0.76646199999999998</c:v>
                </c:pt>
                <c:pt idx="5890">
                  <c:v>0.76646199999999998</c:v>
                </c:pt>
                <c:pt idx="5891">
                  <c:v>0.56559800000000005</c:v>
                </c:pt>
                <c:pt idx="5892">
                  <c:v>0.56559800000000005</c:v>
                </c:pt>
                <c:pt idx="5893">
                  <c:v>0.98285400000000001</c:v>
                </c:pt>
                <c:pt idx="5894">
                  <c:v>0.98285400000000001</c:v>
                </c:pt>
                <c:pt idx="5895">
                  <c:v>0.47058100000000003</c:v>
                </c:pt>
                <c:pt idx="5896">
                  <c:v>0.47058100000000003</c:v>
                </c:pt>
                <c:pt idx="5897">
                  <c:v>0.192303</c:v>
                </c:pt>
                <c:pt idx="5898">
                  <c:v>0.192303</c:v>
                </c:pt>
                <c:pt idx="5899">
                  <c:v>0.65915699999999999</c:v>
                </c:pt>
                <c:pt idx="5900">
                  <c:v>0.65915699999999999</c:v>
                </c:pt>
                <c:pt idx="5901">
                  <c:v>0.16469500000000001</c:v>
                </c:pt>
                <c:pt idx="5902">
                  <c:v>0.16469500000000001</c:v>
                </c:pt>
                <c:pt idx="5903">
                  <c:v>0.38236700000000001</c:v>
                </c:pt>
                <c:pt idx="5904">
                  <c:v>0.38236700000000001</c:v>
                </c:pt>
                <c:pt idx="5905">
                  <c:v>0.26767800000000003</c:v>
                </c:pt>
                <c:pt idx="5906">
                  <c:v>0.26767800000000003</c:v>
                </c:pt>
                <c:pt idx="5907">
                  <c:v>0.54759999999999998</c:v>
                </c:pt>
                <c:pt idx="5908">
                  <c:v>0.54759999999999998</c:v>
                </c:pt>
                <c:pt idx="5909">
                  <c:v>0.415217</c:v>
                </c:pt>
                <c:pt idx="5910">
                  <c:v>0.415217</c:v>
                </c:pt>
                <c:pt idx="5911">
                  <c:v>0.83941900000000003</c:v>
                </c:pt>
                <c:pt idx="5912">
                  <c:v>0.83941900000000003</c:v>
                </c:pt>
                <c:pt idx="5913">
                  <c:v>0.41809400000000002</c:v>
                </c:pt>
                <c:pt idx="5914">
                  <c:v>0.41809400000000002</c:v>
                </c:pt>
                <c:pt idx="5915">
                  <c:v>0.87570099999999995</c:v>
                </c:pt>
                <c:pt idx="5916">
                  <c:v>0.87570099999999995</c:v>
                </c:pt>
                <c:pt idx="5917">
                  <c:v>0.89475099999999996</c:v>
                </c:pt>
                <c:pt idx="5918">
                  <c:v>0.89475099999999996</c:v>
                </c:pt>
                <c:pt idx="5919">
                  <c:v>0.51336899999999996</c:v>
                </c:pt>
                <c:pt idx="5920">
                  <c:v>0.51336899999999996</c:v>
                </c:pt>
                <c:pt idx="5921">
                  <c:v>0.31527699999999997</c:v>
                </c:pt>
                <c:pt idx="5922">
                  <c:v>0.31527699999999997</c:v>
                </c:pt>
                <c:pt idx="5923">
                  <c:v>0.15964600000000001</c:v>
                </c:pt>
                <c:pt idx="5924">
                  <c:v>0.15964600000000001</c:v>
                </c:pt>
                <c:pt idx="5925">
                  <c:v>9.7237299999999999E-2</c:v>
                </c:pt>
                <c:pt idx="5926">
                  <c:v>9.7237299999999999E-2</c:v>
                </c:pt>
                <c:pt idx="5927">
                  <c:v>0.66019799999999995</c:v>
                </c:pt>
                <c:pt idx="5928">
                  <c:v>0.66019799999999995</c:v>
                </c:pt>
                <c:pt idx="5929">
                  <c:v>0.109541</c:v>
                </c:pt>
                <c:pt idx="5930">
                  <c:v>0.109541</c:v>
                </c:pt>
                <c:pt idx="5931">
                  <c:v>3.1881399999999997E-2</c:v>
                </c:pt>
                <c:pt idx="5932">
                  <c:v>3.1881399999999997E-2</c:v>
                </c:pt>
                <c:pt idx="5933">
                  <c:v>0.27893800000000002</c:v>
                </c:pt>
                <c:pt idx="5934">
                  <c:v>0.27893800000000002</c:v>
                </c:pt>
                <c:pt idx="5935">
                  <c:v>0.237513</c:v>
                </c:pt>
                <c:pt idx="5936">
                  <c:v>0.237513</c:v>
                </c:pt>
                <c:pt idx="5937">
                  <c:v>0.16147400000000001</c:v>
                </c:pt>
                <c:pt idx="5938">
                  <c:v>0.16147400000000001</c:v>
                </c:pt>
                <c:pt idx="5939">
                  <c:v>0.362039</c:v>
                </c:pt>
                <c:pt idx="5940">
                  <c:v>0.362039</c:v>
                </c:pt>
                <c:pt idx="5941">
                  <c:v>5.8355299999999999E-2</c:v>
                </c:pt>
                <c:pt idx="5942">
                  <c:v>5.8355299999999999E-2</c:v>
                </c:pt>
                <c:pt idx="5943">
                  <c:v>0.48600700000000002</c:v>
                </c:pt>
                <c:pt idx="5944">
                  <c:v>0.48600700000000002</c:v>
                </c:pt>
                <c:pt idx="5945">
                  <c:v>1.5673800000000002E-2</c:v>
                </c:pt>
                <c:pt idx="5946">
                  <c:v>1.5673800000000002E-2</c:v>
                </c:pt>
                <c:pt idx="5947">
                  <c:v>0.283582</c:v>
                </c:pt>
                <c:pt idx="5948">
                  <c:v>0.283582</c:v>
                </c:pt>
                <c:pt idx="5949">
                  <c:v>0.16044700000000001</c:v>
                </c:pt>
                <c:pt idx="5950">
                  <c:v>0.16044700000000001</c:v>
                </c:pt>
                <c:pt idx="5951">
                  <c:v>0.83077800000000002</c:v>
                </c:pt>
                <c:pt idx="5952">
                  <c:v>0.83077800000000002</c:v>
                </c:pt>
                <c:pt idx="5953">
                  <c:v>0.39299899999999999</c:v>
                </c:pt>
                <c:pt idx="5954">
                  <c:v>0.39299899999999999</c:v>
                </c:pt>
                <c:pt idx="5955">
                  <c:v>7.9956799999999995E-2</c:v>
                </c:pt>
                <c:pt idx="5956">
                  <c:v>7.9956799999999995E-2</c:v>
                </c:pt>
                <c:pt idx="5957">
                  <c:v>8.7717400000000001E-2</c:v>
                </c:pt>
                <c:pt idx="5958">
                  <c:v>8.7717400000000001E-2</c:v>
                </c:pt>
                <c:pt idx="5959">
                  <c:v>0.46254699999999999</c:v>
                </c:pt>
                <c:pt idx="5960">
                  <c:v>0.46254699999999999</c:v>
                </c:pt>
                <c:pt idx="5961">
                  <c:v>0.63046800000000003</c:v>
                </c:pt>
                <c:pt idx="5962">
                  <c:v>0.63046800000000003</c:v>
                </c:pt>
                <c:pt idx="5963">
                  <c:v>0.68486499999999995</c:v>
                </c:pt>
                <c:pt idx="5964">
                  <c:v>0.68486499999999995</c:v>
                </c:pt>
                <c:pt idx="5965">
                  <c:v>0.57592200000000005</c:v>
                </c:pt>
                <c:pt idx="5966">
                  <c:v>0.57592200000000005</c:v>
                </c:pt>
                <c:pt idx="5967">
                  <c:v>0.22120000000000001</c:v>
                </c:pt>
                <c:pt idx="5968">
                  <c:v>0.22120000000000001</c:v>
                </c:pt>
                <c:pt idx="5969">
                  <c:v>0.181559</c:v>
                </c:pt>
                <c:pt idx="5970">
                  <c:v>0.181559</c:v>
                </c:pt>
                <c:pt idx="5971">
                  <c:v>0.213916</c:v>
                </c:pt>
                <c:pt idx="5972">
                  <c:v>0.213916</c:v>
                </c:pt>
                <c:pt idx="5973">
                  <c:v>0.17816899999999999</c:v>
                </c:pt>
                <c:pt idx="5974">
                  <c:v>0.17816899999999999</c:v>
                </c:pt>
                <c:pt idx="5975">
                  <c:v>8.5433899999999993E-2</c:v>
                </c:pt>
                <c:pt idx="5976">
                  <c:v>8.5433899999999993E-2</c:v>
                </c:pt>
                <c:pt idx="5977">
                  <c:v>0.92769800000000002</c:v>
                </c:pt>
                <c:pt idx="5978">
                  <c:v>0.92769800000000002</c:v>
                </c:pt>
                <c:pt idx="5979">
                  <c:v>0.28911799999999999</c:v>
                </c:pt>
                <c:pt idx="5980">
                  <c:v>0.28911799999999999</c:v>
                </c:pt>
                <c:pt idx="5981">
                  <c:v>0.648308</c:v>
                </c:pt>
                <c:pt idx="5982">
                  <c:v>0.648308</c:v>
                </c:pt>
                <c:pt idx="5983">
                  <c:v>0.47543600000000003</c:v>
                </c:pt>
                <c:pt idx="5984">
                  <c:v>0.47543600000000003</c:v>
                </c:pt>
                <c:pt idx="5985">
                  <c:v>0.42055599999999999</c:v>
                </c:pt>
                <c:pt idx="5986">
                  <c:v>0.42055599999999999</c:v>
                </c:pt>
                <c:pt idx="5987">
                  <c:v>0.64595000000000002</c:v>
                </c:pt>
                <c:pt idx="5988">
                  <c:v>0.64595000000000002</c:v>
                </c:pt>
                <c:pt idx="5989">
                  <c:v>8.5602399999999995E-2</c:v>
                </c:pt>
                <c:pt idx="5990">
                  <c:v>8.5602399999999995E-2</c:v>
                </c:pt>
                <c:pt idx="5991">
                  <c:v>0.29689399999999999</c:v>
                </c:pt>
                <c:pt idx="5992">
                  <c:v>0.29689399999999999</c:v>
                </c:pt>
                <c:pt idx="5993">
                  <c:v>0.120839</c:v>
                </c:pt>
                <c:pt idx="5994">
                  <c:v>0.120839</c:v>
                </c:pt>
                <c:pt idx="5995">
                  <c:v>0.42042600000000002</c:v>
                </c:pt>
                <c:pt idx="5996">
                  <c:v>0.42042600000000002</c:v>
                </c:pt>
                <c:pt idx="5997">
                  <c:v>3.1629400000000002E-2</c:v>
                </c:pt>
                <c:pt idx="5998">
                  <c:v>3.1629400000000002E-2</c:v>
                </c:pt>
                <c:pt idx="5999">
                  <c:v>0.54443900000000001</c:v>
                </c:pt>
                <c:pt idx="6000">
                  <c:v>0.54443900000000001</c:v>
                </c:pt>
                <c:pt idx="6001">
                  <c:v>0.37549199999999999</c:v>
                </c:pt>
                <c:pt idx="6002">
                  <c:v>0.37549199999999999</c:v>
                </c:pt>
                <c:pt idx="6003">
                  <c:v>0.166462</c:v>
                </c:pt>
                <c:pt idx="6004">
                  <c:v>0.166462</c:v>
                </c:pt>
                <c:pt idx="6005">
                  <c:v>0.63732100000000003</c:v>
                </c:pt>
                <c:pt idx="6006">
                  <c:v>0.63732100000000003</c:v>
                </c:pt>
                <c:pt idx="6007">
                  <c:v>0.88574600000000003</c:v>
                </c:pt>
                <c:pt idx="6008">
                  <c:v>0.88574600000000003</c:v>
                </c:pt>
                <c:pt idx="6009">
                  <c:v>0.60353599999999996</c:v>
                </c:pt>
                <c:pt idx="6010">
                  <c:v>0.60353599999999996</c:v>
                </c:pt>
                <c:pt idx="6011">
                  <c:v>0.47242400000000001</c:v>
                </c:pt>
                <c:pt idx="6012">
                  <c:v>0.47242400000000001</c:v>
                </c:pt>
                <c:pt idx="6013">
                  <c:v>0.21874399999999999</c:v>
                </c:pt>
                <c:pt idx="6014">
                  <c:v>0.21874399999999999</c:v>
                </c:pt>
                <c:pt idx="6015">
                  <c:v>0.78568099999999996</c:v>
                </c:pt>
                <c:pt idx="6016">
                  <c:v>0.78568099999999996</c:v>
                </c:pt>
                <c:pt idx="6017">
                  <c:v>0.58849300000000004</c:v>
                </c:pt>
                <c:pt idx="6018">
                  <c:v>0.58849300000000004</c:v>
                </c:pt>
                <c:pt idx="6019">
                  <c:v>0.25392700000000001</c:v>
                </c:pt>
                <c:pt idx="6020">
                  <c:v>0.25392700000000001</c:v>
                </c:pt>
                <c:pt idx="6021">
                  <c:v>0.105641</c:v>
                </c:pt>
                <c:pt idx="6022">
                  <c:v>0.105641</c:v>
                </c:pt>
                <c:pt idx="6023">
                  <c:v>0.357657</c:v>
                </c:pt>
                <c:pt idx="6024">
                  <c:v>0.357657</c:v>
                </c:pt>
                <c:pt idx="6025">
                  <c:v>0.538628</c:v>
                </c:pt>
                <c:pt idx="6026">
                  <c:v>0.538628</c:v>
                </c:pt>
                <c:pt idx="6027">
                  <c:v>3.8224300000000003E-2</c:v>
                </c:pt>
                <c:pt idx="6028">
                  <c:v>3.8224300000000003E-2</c:v>
                </c:pt>
                <c:pt idx="6029">
                  <c:v>0.62215900000000002</c:v>
                </c:pt>
                <c:pt idx="6030">
                  <c:v>0.62215900000000002</c:v>
                </c:pt>
                <c:pt idx="6031">
                  <c:v>1.32725E-2</c:v>
                </c:pt>
                <c:pt idx="6032">
                  <c:v>1.32725E-2</c:v>
                </c:pt>
                <c:pt idx="6033">
                  <c:v>0.325571</c:v>
                </c:pt>
                <c:pt idx="6034">
                  <c:v>0.325571</c:v>
                </c:pt>
                <c:pt idx="6035">
                  <c:v>0.13774700000000001</c:v>
                </c:pt>
                <c:pt idx="6036">
                  <c:v>0.13774700000000001</c:v>
                </c:pt>
                <c:pt idx="6037">
                  <c:v>0.30281200000000003</c:v>
                </c:pt>
                <c:pt idx="6038">
                  <c:v>0.30281200000000003</c:v>
                </c:pt>
                <c:pt idx="6039">
                  <c:v>0.545956</c:v>
                </c:pt>
                <c:pt idx="6040">
                  <c:v>0.545956</c:v>
                </c:pt>
                <c:pt idx="6041">
                  <c:v>0.291632</c:v>
                </c:pt>
                <c:pt idx="6042">
                  <c:v>0.291632</c:v>
                </c:pt>
                <c:pt idx="6043">
                  <c:v>0.126198</c:v>
                </c:pt>
                <c:pt idx="6044">
                  <c:v>0.126198</c:v>
                </c:pt>
                <c:pt idx="6045">
                  <c:v>0.108006</c:v>
                </c:pt>
                <c:pt idx="6046">
                  <c:v>0.108006</c:v>
                </c:pt>
                <c:pt idx="6047">
                  <c:v>9.3299300000000002E-3</c:v>
                </c:pt>
                <c:pt idx="6048">
                  <c:v>9.3299300000000002E-3</c:v>
                </c:pt>
                <c:pt idx="6049">
                  <c:v>0.40375499999999998</c:v>
                </c:pt>
                <c:pt idx="6050">
                  <c:v>0.40375499999999998</c:v>
                </c:pt>
                <c:pt idx="6051">
                  <c:v>0.18507399999999999</c:v>
                </c:pt>
                <c:pt idx="6052">
                  <c:v>0.18507399999999999</c:v>
                </c:pt>
                <c:pt idx="6053">
                  <c:v>0.156308</c:v>
                </c:pt>
                <c:pt idx="6054">
                  <c:v>0.156308</c:v>
                </c:pt>
                <c:pt idx="6055">
                  <c:v>9.7470100000000004E-2</c:v>
                </c:pt>
                <c:pt idx="6056">
                  <c:v>9.7470100000000004E-2</c:v>
                </c:pt>
                <c:pt idx="6057">
                  <c:v>0.213978</c:v>
                </c:pt>
                <c:pt idx="6058">
                  <c:v>0.213978</c:v>
                </c:pt>
                <c:pt idx="6059">
                  <c:v>0.933917</c:v>
                </c:pt>
                <c:pt idx="6060">
                  <c:v>0.933917</c:v>
                </c:pt>
                <c:pt idx="6061">
                  <c:v>0.171821</c:v>
                </c:pt>
                <c:pt idx="6062">
                  <c:v>0.171821</c:v>
                </c:pt>
                <c:pt idx="6063">
                  <c:v>0.98034900000000003</c:v>
                </c:pt>
                <c:pt idx="6064">
                  <c:v>0.98034900000000003</c:v>
                </c:pt>
                <c:pt idx="6065">
                  <c:v>0.37812899999999999</c:v>
                </c:pt>
                <c:pt idx="6066">
                  <c:v>0.37812899999999999</c:v>
                </c:pt>
                <c:pt idx="6067">
                  <c:v>0.13994000000000001</c:v>
                </c:pt>
                <c:pt idx="6068">
                  <c:v>0.13994000000000001</c:v>
                </c:pt>
                <c:pt idx="6069">
                  <c:v>0.153091</c:v>
                </c:pt>
                <c:pt idx="6070">
                  <c:v>0.153091</c:v>
                </c:pt>
                <c:pt idx="6071">
                  <c:v>0.42721599999999998</c:v>
                </c:pt>
                <c:pt idx="6072">
                  <c:v>0.42721599999999998</c:v>
                </c:pt>
                <c:pt idx="6073">
                  <c:v>0.58454300000000003</c:v>
                </c:pt>
                <c:pt idx="6074">
                  <c:v>0.58454300000000003</c:v>
                </c:pt>
                <c:pt idx="6075">
                  <c:v>0.28750399999999998</c:v>
                </c:pt>
                <c:pt idx="6076">
                  <c:v>0.28750399999999998</c:v>
                </c:pt>
                <c:pt idx="6077">
                  <c:v>0.167182</c:v>
                </c:pt>
                <c:pt idx="6078">
                  <c:v>0.167182</c:v>
                </c:pt>
                <c:pt idx="6079">
                  <c:v>3.2667799999999997E-2</c:v>
                </c:pt>
                <c:pt idx="6080">
                  <c:v>3.2667799999999997E-2</c:v>
                </c:pt>
                <c:pt idx="6081">
                  <c:v>0.146065</c:v>
                </c:pt>
                <c:pt idx="6082">
                  <c:v>0.146065</c:v>
                </c:pt>
                <c:pt idx="6083">
                  <c:v>2.7392199999999998E-2</c:v>
                </c:pt>
                <c:pt idx="6084">
                  <c:v>2.7392199999999998E-2</c:v>
                </c:pt>
                <c:pt idx="6085">
                  <c:v>6.7392499999999996E-3</c:v>
                </c:pt>
                <c:pt idx="6086">
                  <c:v>6.7392499999999996E-3</c:v>
                </c:pt>
                <c:pt idx="6087">
                  <c:v>0.230048</c:v>
                </c:pt>
                <c:pt idx="6088">
                  <c:v>0.230048</c:v>
                </c:pt>
                <c:pt idx="6089">
                  <c:v>0.73203600000000002</c:v>
                </c:pt>
                <c:pt idx="6090">
                  <c:v>0.73203600000000002</c:v>
                </c:pt>
                <c:pt idx="6091">
                  <c:v>0.19169</c:v>
                </c:pt>
                <c:pt idx="6092">
                  <c:v>0.19169</c:v>
                </c:pt>
                <c:pt idx="6093">
                  <c:v>0.27859299999999998</c:v>
                </c:pt>
                <c:pt idx="6094">
                  <c:v>0.27859299999999998</c:v>
                </c:pt>
                <c:pt idx="6095">
                  <c:v>0.37538899999999997</c:v>
                </c:pt>
                <c:pt idx="6096">
                  <c:v>0.37538899999999997</c:v>
                </c:pt>
                <c:pt idx="6097">
                  <c:v>0.54519600000000001</c:v>
                </c:pt>
                <c:pt idx="6098">
                  <c:v>0.54519600000000001</c:v>
                </c:pt>
                <c:pt idx="6099">
                  <c:v>0.49284699999999998</c:v>
                </c:pt>
                <c:pt idx="6100">
                  <c:v>0.49284699999999998</c:v>
                </c:pt>
                <c:pt idx="6101">
                  <c:v>0.50678100000000004</c:v>
                </c:pt>
                <c:pt idx="6102">
                  <c:v>0.50678100000000004</c:v>
                </c:pt>
                <c:pt idx="6103">
                  <c:v>0.203794</c:v>
                </c:pt>
                <c:pt idx="6104">
                  <c:v>0.203794</c:v>
                </c:pt>
                <c:pt idx="6105">
                  <c:v>0.90118600000000004</c:v>
                </c:pt>
                <c:pt idx="6106">
                  <c:v>0.90118600000000004</c:v>
                </c:pt>
                <c:pt idx="6107">
                  <c:v>0.35372599999999998</c:v>
                </c:pt>
                <c:pt idx="6108">
                  <c:v>0.35372599999999998</c:v>
                </c:pt>
                <c:pt idx="6109">
                  <c:v>0.15352499999999999</c:v>
                </c:pt>
                <c:pt idx="6110">
                  <c:v>0.15352499999999999</c:v>
                </c:pt>
                <c:pt idx="6111">
                  <c:v>0.42665799999999998</c:v>
                </c:pt>
                <c:pt idx="6112">
                  <c:v>0.42665799999999998</c:v>
                </c:pt>
                <c:pt idx="6113">
                  <c:v>5.8588899999999999E-2</c:v>
                </c:pt>
                <c:pt idx="6114">
                  <c:v>5.8588899999999999E-2</c:v>
                </c:pt>
                <c:pt idx="6115">
                  <c:v>0.352296</c:v>
                </c:pt>
                <c:pt idx="6116">
                  <c:v>0.352296</c:v>
                </c:pt>
                <c:pt idx="6117">
                  <c:v>0.483848</c:v>
                </c:pt>
                <c:pt idx="6118">
                  <c:v>0.483848</c:v>
                </c:pt>
                <c:pt idx="6119">
                  <c:v>0.123323</c:v>
                </c:pt>
                <c:pt idx="6120">
                  <c:v>0.123323</c:v>
                </c:pt>
                <c:pt idx="6121">
                  <c:v>0.121336</c:v>
                </c:pt>
                <c:pt idx="6122">
                  <c:v>0.121336</c:v>
                </c:pt>
                <c:pt idx="6123">
                  <c:v>0.360628</c:v>
                </c:pt>
                <c:pt idx="6124">
                  <c:v>0.360628</c:v>
                </c:pt>
                <c:pt idx="6125">
                  <c:v>1.54133E-2</c:v>
                </c:pt>
                <c:pt idx="6126">
                  <c:v>1.54133E-2</c:v>
                </c:pt>
                <c:pt idx="6127">
                  <c:v>0.63578299999999999</c:v>
                </c:pt>
                <c:pt idx="6128">
                  <c:v>0.63578299999999999</c:v>
                </c:pt>
                <c:pt idx="6129">
                  <c:v>0.42647400000000002</c:v>
                </c:pt>
                <c:pt idx="6130">
                  <c:v>0.42647400000000002</c:v>
                </c:pt>
                <c:pt idx="6131">
                  <c:v>0.45434999999999998</c:v>
                </c:pt>
                <c:pt idx="6132">
                  <c:v>0.45434999999999998</c:v>
                </c:pt>
                <c:pt idx="6133">
                  <c:v>4.7432200000000001E-2</c:v>
                </c:pt>
                <c:pt idx="6134">
                  <c:v>4.7432200000000001E-2</c:v>
                </c:pt>
                <c:pt idx="6135">
                  <c:v>6.6904299999999998E-3</c:v>
                </c:pt>
                <c:pt idx="6136">
                  <c:v>6.6904299999999998E-3</c:v>
                </c:pt>
                <c:pt idx="6137">
                  <c:v>5.3936199999999997E-2</c:v>
                </c:pt>
                <c:pt idx="6138">
                  <c:v>5.3936199999999997E-2</c:v>
                </c:pt>
                <c:pt idx="6139">
                  <c:v>1.7481500000000001E-2</c:v>
                </c:pt>
                <c:pt idx="6140">
                  <c:v>1.7481500000000001E-2</c:v>
                </c:pt>
                <c:pt idx="6141">
                  <c:v>1.30595E-2</c:v>
                </c:pt>
                <c:pt idx="6142">
                  <c:v>1.30595E-2</c:v>
                </c:pt>
                <c:pt idx="6143">
                  <c:v>0.34664299999999998</c:v>
                </c:pt>
                <c:pt idx="6144">
                  <c:v>0.34664299999999998</c:v>
                </c:pt>
                <c:pt idx="6145">
                  <c:v>0.42988999999999999</c:v>
                </c:pt>
                <c:pt idx="6146">
                  <c:v>0.42988999999999999</c:v>
                </c:pt>
                <c:pt idx="6147">
                  <c:v>0.15071999999999999</c:v>
                </c:pt>
                <c:pt idx="6148">
                  <c:v>0.15071999999999999</c:v>
                </c:pt>
                <c:pt idx="6149">
                  <c:v>0.17461399999999999</c:v>
                </c:pt>
                <c:pt idx="6150">
                  <c:v>0.17461399999999999</c:v>
                </c:pt>
                <c:pt idx="6151">
                  <c:v>3.5528200000000003E-2</c:v>
                </c:pt>
                <c:pt idx="6152">
                  <c:v>3.5528200000000003E-2</c:v>
                </c:pt>
                <c:pt idx="6153">
                  <c:v>0.434338</c:v>
                </c:pt>
                <c:pt idx="6154">
                  <c:v>0.434338</c:v>
                </c:pt>
                <c:pt idx="6155">
                  <c:v>0.53207000000000004</c:v>
                </c:pt>
                <c:pt idx="6156">
                  <c:v>0.53207000000000004</c:v>
                </c:pt>
                <c:pt idx="6157">
                  <c:v>0.37975100000000001</c:v>
                </c:pt>
                <c:pt idx="6158">
                  <c:v>0.37975100000000001</c:v>
                </c:pt>
                <c:pt idx="6159">
                  <c:v>0.55852100000000005</c:v>
                </c:pt>
                <c:pt idx="6160">
                  <c:v>0.55852100000000005</c:v>
                </c:pt>
                <c:pt idx="6161">
                  <c:v>0.58355000000000001</c:v>
                </c:pt>
                <c:pt idx="6162">
                  <c:v>0.58355000000000001</c:v>
                </c:pt>
                <c:pt idx="6163">
                  <c:v>0.170486</c:v>
                </c:pt>
                <c:pt idx="6164">
                  <c:v>0.170486</c:v>
                </c:pt>
                <c:pt idx="6165">
                  <c:v>2.09348E-2</c:v>
                </c:pt>
                <c:pt idx="6166">
                  <c:v>2.09348E-2</c:v>
                </c:pt>
                <c:pt idx="6167">
                  <c:v>0.36564799999999997</c:v>
                </c:pt>
                <c:pt idx="6168">
                  <c:v>0.36564799999999997</c:v>
                </c:pt>
                <c:pt idx="6169">
                  <c:v>0.26835399999999998</c:v>
                </c:pt>
                <c:pt idx="6170">
                  <c:v>0.26835399999999998</c:v>
                </c:pt>
                <c:pt idx="6171">
                  <c:v>0.18487799999999999</c:v>
                </c:pt>
                <c:pt idx="6172">
                  <c:v>0.18487799999999999</c:v>
                </c:pt>
                <c:pt idx="6173">
                  <c:v>0.106446</c:v>
                </c:pt>
                <c:pt idx="6174">
                  <c:v>0.106446</c:v>
                </c:pt>
                <c:pt idx="6175">
                  <c:v>0.382189</c:v>
                </c:pt>
                <c:pt idx="6176">
                  <c:v>0.382189</c:v>
                </c:pt>
                <c:pt idx="6177">
                  <c:v>6.5099700000000003E-3</c:v>
                </c:pt>
                <c:pt idx="6178">
                  <c:v>6.5099700000000003E-3</c:v>
                </c:pt>
                <c:pt idx="6179">
                  <c:v>0.14702699999999999</c:v>
                </c:pt>
                <c:pt idx="6180">
                  <c:v>0.14702699999999999</c:v>
                </c:pt>
                <c:pt idx="6181">
                  <c:v>8.9053800000000002E-2</c:v>
                </c:pt>
                <c:pt idx="6182">
                  <c:v>8.9053800000000002E-2</c:v>
                </c:pt>
                <c:pt idx="6183">
                  <c:v>0.18104400000000001</c:v>
                </c:pt>
                <c:pt idx="6184">
                  <c:v>0.18104400000000001</c:v>
                </c:pt>
                <c:pt idx="6185">
                  <c:v>0.17840200000000001</c:v>
                </c:pt>
                <c:pt idx="6186">
                  <c:v>0.17840200000000001</c:v>
                </c:pt>
                <c:pt idx="6187">
                  <c:v>0.388604</c:v>
                </c:pt>
                <c:pt idx="6188">
                  <c:v>0.388604</c:v>
                </c:pt>
                <c:pt idx="6189">
                  <c:v>0.36815399999999998</c:v>
                </c:pt>
                <c:pt idx="6190">
                  <c:v>0.36815399999999998</c:v>
                </c:pt>
                <c:pt idx="6191">
                  <c:v>5.2077999999999999E-2</c:v>
                </c:pt>
                <c:pt idx="6192">
                  <c:v>5.2077999999999999E-2</c:v>
                </c:pt>
                <c:pt idx="6193">
                  <c:v>0.12945499999999999</c:v>
                </c:pt>
                <c:pt idx="6194">
                  <c:v>0.12945499999999999</c:v>
                </c:pt>
                <c:pt idx="6195">
                  <c:v>3.2360800000000002E-2</c:v>
                </c:pt>
                <c:pt idx="6196">
                  <c:v>3.2360800000000002E-2</c:v>
                </c:pt>
                <c:pt idx="6197">
                  <c:v>3.6684099999999997E-2</c:v>
                </c:pt>
                <c:pt idx="6198">
                  <c:v>3.6684099999999997E-2</c:v>
                </c:pt>
                <c:pt idx="6199">
                  <c:v>0.15742600000000001</c:v>
                </c:pt>
                <c:pt idx="6200">
                  <c:v>0.15742600000000001</c:v>
                </c:pt>
                <c:pt idx="6201">
                  <c:v>0.20221800000000001</c:v>
                </c:pt>
                <c:pt idx="6202">
                  <c:v>0.20221800000000001</c:v>
                </c:pt>
                <c:pt idx="6203">
                  <c:v>0.21987799999999999</c:v>
                </c:pt>
                <c:pt idx="6204">
                  <c:v>0.21987799999999999</c:v>
                </c:pt>
                <c:pt idx="6205">
                  <c:v>1.31609E-2</c:v>
                </c:pt>
                <c:pt idx="6206">
                  <c:v>1.31609E-2</c:v>
                </c:pt>
                <c:pt idx="6207">
                  <c:v>8.1499600000000005E-2</c:v>
                </c:pt>
                <c:pt idx="6208">
                  <c:v>8.1499600000000005E-2</c:v>
                </c:pt>
                <c:pt idx="6209">
                  <c:v>0.52085599999999999</c:v>
                </c:pt>
                <c:pt idx="6210">
                  <c:v>0.52085599999999999</c:v>
                </c:pt>
                <c:pt idx="6211">
                  <c:v>0.623062</c:v>
                </c:pt>
                <c:pt idx="6212">
                  <c:v>0.623062</c:v>
                </c:pt>
                <c:pt idx="6213">
                  <c:v>0.58050299999999999</c:v>
                </c:pt>
                <c:pt idx="6214">
                  <c:v>0.58050299999999999</c:v>
                </c:pt>
                <c:pt idx="6215">
                  <c:v>0.302813</c:v>
                </c:pt>
                <c:pt idx="6216">
                  <c:v>0.302813</c:v>
                </c:pt>
                <c:pt idx="6217">
                  <c:v>0.33815600000000001</c:v>
                </c:pt>
                <c:pt idx="6218">
                  <c:v>0.33815600000000001</c:v>
                </c:pt>
                <c:pt idx="6219">
                  <c:v>0.23677500000000001</c:v>
                </c:pt>
                <c:pt idx="6220">
                  <c:v>0.23677500000000001</c:v>
                </c:pt>
                <c:pt idx="6221">
                  <c:v>0.271173</c:v>
                </c:pt>
                <c:pt idx="6222">
                  <c:v>0.271173</c:v>
                </c:pt>
                <c:pt idx="6223">
                  <c:v>0.87335600000000002</c:v>
                </c:pt>
                <c:pt idx="6224">
                  <c:v>0.87335600000000002</c:v>
                </c:pt>
                <c:pt idx="6225">
                  <c:v>0.228856</c:v>
                </c:pt>
                <c:pt idx="6226">
                  <c:v>0.228856</c:v>
                </c:pt>
                <c:pt idx="6227">
                  <c:v>0.167244</c:v>
                </c:pt>
                <c:pt idx="6228">
                  <c:v>0.167244</c:v>
                </c:pt>
                <c:pt idx="6229">
                  <c:v>0.40253499999999998</c:v>
                </c:pt>
                <c:pt idx="6230">
                  <c:v>0.40253499999999998</c:v>
                </c:pt>
                <c:pt idx="6231">
                  <c:v>0.36395899999999998</c:v>
                </c:pt>
                <c:pt idx="6232">
                  <c:v>0.36395899999999998</c:v>
                </c:pt>
                <c:pt idx="6233">
                  <c:v>0.31707099999999999</c:v>
                </c:pt>
                <c:pt idx="6234">
                  <c:v>0.31707099999999999</c:v>
                </c:pt>
                <c:pt idx="6235">
                  <c:v>0.67414700000000005</c:v>
                </c:pt>
                <c:pt idx="6236">
                  <c:v>0.67414700000000005</c:v>
                </c:pt>
                <c:pt idx="6237">
                  <c:v>6.98487E-2</c:v>
                </c:pt>
                <c:pt idx="6238">
                  <c:v>6.98487E-2</c:v>
                </c:pt>
                <c:pt idx="6239">
                  <c:v>0.76670700000000003</c:v>
                </c:pt>
                <c:pt idx="6240">
                  <c:v>0.76670700000000003</c:v>
                </c:pt>
                <c:pt idx="6241">
                  <c:v>0.50737600000000005</c:v>
                </c:pt>
                <c:pt idx="6242">
                  <c:v>0.50737600000000005</c:v>
                </c:pt>
                <c:pt idx="6243">
                  <c:v>0.419742</c:v>
                </c:pt>
                <c:pt idx="6244">
                  <c:v>0.419742</c:v>
                </c:pt>
                <c:pt idx="6245">
                  <c:v>0.93689900000000004</c:v>
                </c:pt>
                <c:pt idx="6246">
                  <c:v>0.93689900000000004</c:v>
                </c:pt>
                <c:pt idx="6247">
                  <c:v>0.61708700000000005</c:v>
                </c:pt>
                <c:pt idx="6248">
                  <c:v>0.61708700000000005</c:v>
                </c:pt>
                <c:pt idx="6249">
                  <c:v>0.54179500000000003</c:v>
                </c:pt>
                <c:pt idx="6250">
                  <c:v>0.54179500000000003</c:v>
                </c:pt>
                <c:pt idx="6251">
                  <c:v>0.51755300000000004</c:v>
                </c:pt>
                <c:pt idx="6252">
                  <c:v>0.51755300000000004</c:v>
                </c:pt>
                <c:pt idx="6253">
                  <c:v>0.184089</c:v>
                </c:pt>
                <c:pt idx="6254">
                  <c:v>0.184089</c:v>
                </c:pt>
                <c:pt idx="6255">
                  <c:v>0.44517099999999998</c:v>
                </c:pt>
                <c:pt idx="6256">
                  <c:v>0.44517099999999998</c:v>
                </c:pt>
                <c:pt idx="6257">
                  <c:v>0.95183300000000004</c:v>
                </c:pt>
                <c:pt idx="6258">
                  <c:v>0.95183300000000004</c:v>
                </c:pt>
                <c:pt idx="6259">
                  <c:v>0.41600300000000001</c:v>
                </c:pt>
                <c:pt idx="6260">
                  <c:v>0.41600300000000001</c:v>
                </c:pt>
                <c:pt idx="6261">
                  <c:v>0.315743</c:v>
                </c:pt>
                <c:pt idx="6262">
                  <c:v>0.315743</c:v>
                </c:pt>
                <c:pt idx="6263">
                  <c:v>0.72994499999999995</c:v>
                </c:pt>
                <c:pt idx="6264">
                  <c:v>0.72994499999999995</c:v>
                </c:pt>
                <c:pt idx="6265">
                  <c:v>0.90646899999999997</c:v>
                </c:pt>
                <c:pt idx="6266">
                  <c:v>0.90646899999999997</c:v>
                </c:pt>
                <c:pt idx="6267">
                  <c:v>0.139463</c:v>
                </c:pt>
                <c:pt idx="6268">
                  <c:v>0.139463</c:v>
                </c:pt>
                <c:pt idx="6269">
                  <c:v>0.42694799999999999</c:v>
                </c:pt>
                <c:pt idx="6270">
                  <c:v>0.42694799999999999</c:v>
                </c:pt>
                <c:pt idx="6271">
                  <c:v>0.26996399999999998</c:v>
                </c:pt>
                <c:pt idx="6272">
                  <c:v>0.26996399999999998</c:v>
                </c:pt>
                <c:pt idx="6273">
                  <c:v>0.775702</c:v>
                </c:pt>
                <c:pt idx="6274">
                  <c:v>0.775702</c:v>
                </c:pt>
                <c:pt idx="6275">
                  <c:v>0.151555</c:v>
                </c:pt>
                <c:pt idx="6276">
                  <c:v>0.151555</c:v>
                </c:pt>
                <c:pt idx="6277">
                  <c:v>0.34576000000000001</c:v>
                </c:pt>
                <c:pt idx="6278">
                  <c:v>0.34576000000000001</c:v>
                </c:pt>
                <c:pt idx="6279">
                  <c:v>0.51895899999999995</c:v>
                </c:pt>
                <c:pt idx="6280">
                  <c:v>0.51895899999999995</c:v>
                </c:pt>
                <c:pt idx="6281">
                  <c:v>0.53873400000000005</c:v>
                </c:pt>
                <c:pt idx="6282">
                  <c:v>0.53873400000000005</c:v>
                </c:pt>
                <c:pt idx="6283">
                  <c:v>0.23375899999999999</c:v>
                </c:pt>
                <c:pt idx="6284">
                  <c:v>0.23375899999999999</c:v>
                </c:pt>
                <c:pt idx="6285">
                  <c:v>0.66939400000000004</c:v>
                </c:pt>
                <c:pt idx="6286">
                  <c:v>0.66939400000000004</c:v>
                </c:pt>
                <c:pt idx="6287">
                  <c:v>0.38657999999999998</c:v>
                </c:pt>
                <c:pt idx="6288">
                  <c:v>0.38657999999999998</c:v>
                </c:pt>
                <c:pt idx="6289">
                  <c:v>3.3648699999999997E-2</c:v>
                </c:pt>
                <c:pt idx="6290">
                  <c:v>3.3648699999999997E-2</c:v>
                </c:pt>
                <c:pt idx="6291">
                  <c:v>0.652227</c:v>
                </c:pt>
                <c:pt idx="6292">
                  <c:v>0.652227</c:v>
                </c:pt>
                <c:pt idx="6293">
                  <c:v>0.461011</c:v>
                </c:pt>
                <c:pt idx="6294">
                  <c:v>0.461011</c:v>
                </c:pt>
                <c:pt idx="6295">
                  <c:v>6.8004999999999996E-2</c:v>
                </c:pt>
                <c:pt idx="6296">
                  <c:v>6.8004999999999996E-2</c:v>
                </c:pt>
                <c:pt idx="6297">
                  <c:v>5.5153199999999999E-2</c:v>
                </c:pt>
                <c:pt idx="6298">
                  <c:v>5.5153199999999999E-2</c:v>
                </c:pt>
                <c:pt idx="6299">
                  <c:v>0.64573999999999998</c:v>
                </c:pt>
                <c:pt idx="6300">
                  <c:v>0.64573999999999998</c:v>
                </c:pt>
                <c:pt idx="6301">
                  <c:v>0.19145699999999999</c:v>
                </c:pt>
                <c:pt idx="6302">
                  <c:v>0.19145699999999999</c:v>
                </c:pt>
                <c:pt idx="6303">
                  <c:v>0.55711999999999995</c:v>
                </c:pt>
                <c:pt idx="6304">
                  <c:v>0.55711999999999995</c:v>
                </c:pt>
                <c:pt idx="6305">
                  <c:v>0.34470899999999999</c:v>
                </c:pt>
                <c:pt idx="6306">
                  <c:v>0.34470899999999999</c:v>
                </c:pt>
                <c:pt idx="6307">
                  <c:v>3.9922800000000001E-2</c:v>
                </c:pt>
                <c:pt idx="6308">
                  <c:v>3.9922800000000001E-2</c:v>
                </c:pt>
                <c:pt idx="6309">
                  <c:v>2.8530900000000001E-2</c:v>
                </c:pt>
                <c:pt idx="6310">
                  <c:v>2.8530900000000001E-2</c:v>
                </c:pt>
                <c:pt idx="6311">
                  <c:v>0.48222900000000002</c:v>
                </c:pt>
                <c:pt idx="6312">
                  <c:v>0.48222900000000002</c:v>
                </c:pt>
                <c:pt idx="6313">
                  <c:v>0.33298299999999997</c:v>
                </c:pt>
                <c:pt idx="6314">
                  <c:v>0.33298299999999997</c:v>
                </c:pt>
                <c:pt idx="6315">
                  <c:v>0.65929400000000005</c:v>
                </c:pt>
                <c:pt idx="6316">
                  <c:v>0.65929400000000005</c:v>
                </c:pt>
                <c:pt idx="6317">
                  <c:v>0.10745300000000001</c:v>
                </c:pt>
                <c:pt idx="6318">
                  <c:v>0.10745300000000001</c:v>
                </c:pt>
                <c:pt idx="6319">
                  <c:v>0.69589199999999996</c:v>
                </c:pt>
                <c:pt idx="6320">
                  <c:v>0.69589199999999996</c:v>
                </c:pt>
                <c:pt idx="6321">
                  <c:v>0.61150000000000004</c:v>
                </c:pt>
                <c:pt idx="6322">
                  <c:v>0.61150000000000004</c:v>
                </c:pt>
                <c:pt idx="6323">
                  <c:v>1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1547436976"/>
        <c:axId val="-1547411408"/>
      </c:lineChart>
      <c:catAx>
        <c:axId val="-1547436976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1547411408"/>
        <c:crosses val="autoZero"/>
        <c:auto val="1"/>
        <c:lblAlgn val="ctr"/>
        <c:lblOffset val="100"/>
        <c:noMultiLvlLbl val="0"/>
      </c:catAx>
      <c:valAx>
        <c:axId val="-15474114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15474369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/>
              <a:t>沉睡的森林名词词频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沉睡的森林.txtdict_freq_n_sorted!$A$1:$A$10</c:f>
              <c:strCache>
                <c:ptCount val="10"/>
                <c:pt idx="0">
                  <c:v>事情</c:v>
                </c:pt>
                <c:pt idx="1">
                  <c:v>人</c:v>
                </c:pt>
                <c:pt idx="2">
                  <c:v>风间</c:v>
                </c:pt>
                <c:pt idx="3">
                  <c:v>男人</c:v>
                </c:pt>
                <c:pt idx="4">
                  <c:v>案件</c:v>
                </c:pt>
                <c:pt idx="5">
                  <c:v>表情</c:v>
                </c:pt>
                <c:pt idx="6">
                  <c:v>芭蕾舞团</c:v>
                </c:pt>
                <c:pt idx="7">
                  <c:v>房间</c:v>
                </c:pt>
                <c:pt idx="8">
                  <c:v>演员</c:v>
                </c:pt>
                <c:pt idx="9">
                  <c:v>老师</c:v>
                </c:pt>
              </c:strCache>
            </c:strRef>
          </c:cat>
          <c:val>
            <c:numRef>
              <c:f>沉睡的森林.txtdict_freq_n_sorted!$B$1:$B$10</c:f>
              <c:numCache>
                <c:formatCode>General</c:formatCode>
                <c:ptCount val="10"/>
                <c:pt idx="0">
                  <c:v>142</c:v>
                </c:pt>
                <c:pt idx="1">
                  <c:v>109</c:v>
                </c:pt>
                <c:pt idx="2">
                  <c:v>100</c:v>
                </c:pt>
                <c:pt idx="3">
                  <c:v>93</c:v>
                </c:pt>
                <c:pt idx="4">
                  <c:v>93</c:v>
                </c:pt>
                <c:pt idx="5">
                  <c:v>78</c:v>
                </c:pt>
                <c:pt idx="6">
                  <c:v>77</c:v>
                </c:pt>
                <c:pt idx="7">
                  <c:v>77</c:v>
                </c:pt>
                <c:pt idx="8">
                  <c:v>69</c:v>
                </c:pt>
                <c:pt idx="9">
                  <c:v>66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1549522992"/>
        <c:axId val="-1549521904"/>
      </c:lineChart>
      <c:catAx>
        <c:axId val="-15495229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1549521904"/>
        <c:crosses val="autoZero"/>
        <c:auto val="1"/>
        <c:lblAlgn val="ctr"/>
        <c:lblOffset val="100"/>
        <c:noMultiLvlLbl val="0"/>
      </c:catAx>
      <c:valAx>
        <c:axId val="-15495219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154952299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我杀了他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3175" cap="rnd">
              <a:solidFill>
                <a:srgbClr val="19659C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我杀了他.txt_motion_analyse!$A$1:$A$3236</c:f>
              <c:numCache>
                <c:formatCode>General</c:formatCode>
                <c:ptCount val="3236"/>
                <c:pt idx="0">
                  <c:v>0.53620000000000001</c:v>
                </c:pt>
                <c:pt idx="1">
                  <c:v>0.45839600000000003</c:v>
                </c:pt>
                <c:pt idx="2">
                  <c:v>0.28561500000000001</c:v>
                </c:pt>
                <c:pt idx="3">
                  <c:v>0.36863400000000002</c:v>
                </c:pt>
                <c:pt idx="4">
                  <c:v>0.124871</c:v>
                </c:pt>
                <c:pt idx="5">
                  <c:v>0.31333699999999998</c:v>
                </c:pt>
                <c:pt idx="6">
                  <c:v>0.48338500000000001</c:v>
                </c:pt>
                <c:pt idx="7">
                  <c:v>9.3187300000000001E-2</c:v>
                </c:pt>
                <c:pt idx="8">
                  <c:v>0.80687900000000001</c:v>
                </c:pt>
                <c:pt idx="9">
                  <c:v>0.55604399999999998</c:v>
                </c:pt>
                <c:pt idx="10">
                  <c:v>0.35903200000000002</c:v>
                </c:pt>
                <c:pt idx="11">
                  <c:v>0.55721100000000001</c:v>
                </c:pt>
                <c:pt idx="12">
                  <c:v>0.418155</c:v>
                </c:pt>
                <c:pt idx="13">
                  <c:v>0.85382999999999998</c:v>
                </c:pt>
                <c:pt idx="14">
                  <c:v>0.65728900000000001</c:v>
                </c:pt>
                <c:pt idx="15">
                  <c:v>0.52313100000000001</c:v>
                </c:pt>
                <c:pt idx="16">
                  <c:v>0.88309800000000005</c:v>
                </c:pt>
                <c:pt idx="17">
                  <c:v>0.79682699999999995</c:v>
                </c:pt>
                <c:pt idx="18">
                  <c:v>0.19669900000000001</c:v>
                </c:pt>
                <c:pt idx="19">
                  <c:v>0.177257</c:v>
                </c:pt>
                <c:pt idx="20">
                  <c:v>0.80941799999999997</c:v>
                </c:pt>
                <c:pt idx="21">
                  <c:v>0.170566</c:v>
                </c:pt>
                <c:pt idx="22">
                  <c:v>0.74387400000000004</c:v>
                </c:pt>
                <c:pt idx="23">
                  <c:v>0.55040500000000003</c:v>
                </c:pt>
                <c:pt idx="24">
                  <c:v>0.56100099999999997</c:v>
                </c:pt>
                <c:pt idx="25">
                  <c:v>0.58727799999999997</c:v>
                </c:pt>
                <c:pt idx="26">
                  <c:v>0.44474900000000001</c:v>
                </c:pt>
                <c:pt idx="27">
                  <c:v>0.30073299999999997</c:v>
                </c:pt>
                <c:pt idx="28">
                  <c:v>9.5611600000000005E-2</c:v>
                </c:pt>
                <c:pt idx="29">
                  <c:v>0.76157200000000003</c:v>
                </c:pt>
                <c:pt idx="30">
                  <c:v>0.45153199999999999</c:v>
                </c:pt>
                <c:pt idx="31">
                  <c:v>0.51950600000000002</c:v>
                </c:pt>
                <c:pt idx="32">
                  <c:v>0.39986899999999997</c:v>
                </c:pt>
                <c:pt idx="33">
                  <c:v>0.59696199999999999</c:v>
                </c:pt>
                <c:pt idx="34">
                  <c:v>0.98794099999999996</c:v>
                </c:pt>
                <c:pt idx="35">
                  <c:v>0.88526700000000003</c:v>
                </c:pt>
                <c:pt idx="36">
                  <c:v>0.96253999999999995</c:v>
                </c:pt>
                <c:pt idx="37">
                  <c:v>0.360869</c:v>
                </c:pt>
                <c:pt idx="38">
                  <c:v>0.47643099999999999</c:v>
                </c:pt>
                <c:pt idx="39">
                  <c:v>0.78309799999999996</c:v>
                </c:pt>
                <c:pt idx="40">
                  <c:v>0.75670499999999996</c:v>
                </c:pt>
                <c:pt idx="41">
                  <c:v>0.56545400000000001</c:v>
                </c:pt>
                <c:pt idx="42">
                  <c:v>0.69426399999999999</c:v>
                </c:pt>
                <c:pt idx="43">
                  <c:v>0.72823499999999997</c:v>
                </c:pt>
                <c:pt idx="44">
                  <c:v>0.83922300000000005</c:v>
                </c:pt>
                <c:pt idx="45">
                  <c:v>0.59222900000000001</c:v>
                </c:pt>
                <c:pt idx="46">
                  <c:v>0.87400100000000003</c:v>
                </c:pt>
                <c:pt idx="47">
                  <c:v>0.13205900000000001</c:v>
                </c:pt>
                <c:pt idx="48">
                  <c:v>0.72587299999999999</c:v>
                </c:pt>
                <c:pt idx="49">
                  <c:v>0.82219399999999998</c:v>
                </c:pt>
                <c:pt idx="50">
                  <c:v>0.75613600000000003</c:v>
                </c:pt>
                <c:pt idx="51">
                  <c:v>0.30369000000000002</c:v>
                </c:pt>
                <c:pt idx="52">
                  <c:v>0.26262400000000002</c:v>
                </c:pt>
                <c:pt idx="53">
                  <c:v>0.18602099999999999</c:v>
                </c:pt>
                <c:pt idx="54">
                  <c:v>7.6911499999999994E-2</c:v>
                </c:pt>
                <c:pt idx="55">
                  <c:v>7.2009900000000002E-2</c:v>
                </c:pt>
                <c:pt idx="56">
                  <c:v>3.6632699999999997E-2</c:v>
                </c:pt>
                <c:pt idx="57">
                  <c:v>0.57856600000000002</c:v>
                </c:pt>
                <c:pt idx="58">
                  <c:v>0.363454</c:v>
                </c:pt>
                <c:pt idx="59">
                  <c:v>0.24649299999999999</c:v>
                </c:pt>
                <c:pt idx="60">
                  <c:v>0.47005999999999998</c:v>
                </c:pt>
                <c:pt idx="61">
                  <c:v>0.97245800000000004</c:v>
                </c:pt>
                <c:pt idx="62">
                  <c:v>0.95745000000000002</c:v>
                </c:pt>
                <c:pt idx="63">
                  <c:v>0.94817600000000002</c:v>
                </c:pt>
                <c:pt idx="64">
                  <c:v>0.160885</c:v>
                </c:pt>
                <c:pt idx="65">
                  <c:v>0.160885</c:v>
                </c:pt>
                <c:pt idx="66">
                  <c:v>0.51102700000000001</c:v>
                </c:pt>
                <c:pt idx="67">
                  <c:v>0.86111199999999999</c:v>
                </c:pt>
                <c:pt idx="68">
                  <c:v>0.88053700000000001</c:v>
                </c:pt>
                <c:pt idx="69">
                  <c:v>0.21961900000000001</c:v>
                </c:pt>
                <c:pt idx="70">
                  <c:v>0.53807499999999997</c:v>
                </c:pt>
                <c:pt idx="71">
                  <c:v>0.79704600000000003</c:v>
                </c:pt>
                <c:pt idx="72">
                  <c:v>0.294076</c:v>
                </c:pt>
                <c:pt idx="73">
                  <c:v>0.643231</c:v>
                </c:pt>
                <c:pt idx="74">
                  <c:v>0.30987700000000001</c:v>
                </c:pt>
                <c:pt idx="75">
                  <c:v>0.15506</c:v>
                </c:pt>
                <c:pt idx="76">
                  <c:v>0.325432</c:v>
                </c:pt>
                <c:pt idx="77">
                  <c:v>0.15821099999999999</c:v>
                </c:pt>
                <c:pt idx="78">
                  <c:v>0.74934199999999995</c:v>
                </c:pt>
                <c:pt idx="79">
                  <c:v>0.38499499999999998</c:v>
                </c:pt>
                <c:pt idx="80">
                  <c:v>0.32852799999999999</c:v>
                </c:pt>
                <c:pt idx="81">
                  <c:v>0.42749700000000002</c:v>
                </c:pt>
                <c:pt idx="82">
                  <c:v>0.62993699999999997</c:v>
                </c:pt>
                <c:pt idx="83">
                  <c:v>7.1523199999999995E-2</c:v>
                </c:pt>
                <c:pt idx="84">
                  <c:v>0.49317299999999997</c:v>
                </c:pt>
                <c:pt idx="85">
                  <c:v>0.249671</c:v>
                </c:pt>
                <c:pt idx="86">
                  <c:v>0.22519700000000001</c:v>
                </c:pt>
                <c:pt idx="87">
                  <c:v>0.62731400000000004</c:v>
                </c:pt>
                <c:pt idx="88">
                  <c:v>7.7936900000000003E-2</c:v>
                </c:pt>
                <c:pt idx="89">
                  <c:v>0.15464800000000001</c:v>
                </c:pt>
                <c:pt idx="90">
                  <c:v>0.44384800000000002</c:v>
                </c:pt>
                <c:pt idx="91">
                  <c:v>0.73147300000000004</c:v>
                </c:pt>
                <c:pt idx="92">
                  <c:v>0.33753899999999998</c:v>
                </c:pt>
                <c:pt idx="93">
                  <c:v>0.77843600000000002</c:v>
                </c:pt>
                <c:pt idx="94">
                  <c:v>0.48338500000000001</c:v>
                </c:pt>
                <c:pt idx="95">
                  <c:v>0.76652100000000001</c:v>
                </c:pt>
                <c:pt idx="96">
                  <c:v>0.63643700000000003</c:v>
                </c:pt>
                <c:pt idx="97">
                  <c:v>0.34409699999999999</c:v>
                </c:pt>
                <c:pt idx="98">
                  <c:v>0.54870699999999994</c:v>
                </c:pt>
                <c:pt idx="99">
                  <c:v>0.55482600000000004</c:v>
                </c:pt>
                <c:pt idx="100">
                  <c:v>0.50080499999999994</c:v>
                </c:pt>
                <c:pt idx="101">
                  <c:v>0.66156199999999998</c:v>
                </c:pt>
                <c:pt idx="102">
                  <c:v>7.4571700000000005E-2</c:v>
                </c:pt>
                <c:pt idx="103">
                  <c:v>0.104587</c:v>
                </c:pt>
                <c:pt idx="104">
                  <c:v>0.41617300000000002</c:v>
                </c:pt>
                <c:pt idx="105">
                  <c:v>0.20779800000000001</c:v>
                </c:pt>
                <c:pt idx="106">
                  <c:v>0.17011799999999999</c:v>
                </c:pt>
                <c:pt idx="107">
                  <c:v>0.93176899999999996</c:v>
                </c:pt>
                <c:pt idx="108">
                  <c:v>0.67705499999999996</c:v>
                </c:pt>
                <c:pt idx="109">
                  <c:v>0.74229000000000001</c:v>
                </c:pt>
                <c:pt idx="110">
                  <c:v>0.47328799999999999</c:v>
                </c:pt>
                <c:pt idx="111">
                  <c:v>0.25679000000000002</c:v>
                </c:pt>
                <c:pt idx="112">
                  <c:v>0.34260600000000002</c:v>
                </c:pt>
                <c:pt idx="113">
                  <c:v>8.5211499999999996E-2</c:v>
                </c:pt>
                <c:pt idx="114">
                  <c:v>0.38737100000000002</c:v>
                </c:pt>
                <c:pt idx="115">
                  <c:v>0.38001299999999999</c:v>
                </c:pt>
                <c:pt idx="116">
                  <c:v>0.73815600000000003</c:v>
                </c:pt>
                <c:pt idx="117">
                  <c:v>0.35623100000000002</c:v>
                </c:pt>
                <c:pt idx="118">
                  <c:v>0.29942099999999999</c:v>
                </c:pt>
                <c:pt idx="119">
                  <c:v>0.72659499999999999</c:v>
                </c:pt>
                <c:pt idx="120">
                  <c:v>0.104086</c:v>
                </c:pt>
                <c:pt idx="121">
                  <c:v>0.629637</c:v>
                </c:pt>
                <c:pt idx="122">
                  <c:v>0.21099999999999999</c:v>
                </c:pt>
                <c:pt idx="123">
                  <c:v>0.44483600000000001</c:v>
                </c:pt>
                <c:pt idx="124">
                  <c:v>8.13387E-2</c:v>
                </c:pt>
                <c:pt idx="125">
                  <c:v>0.86123400000000006</c:v>
                </c:pt>
                <c:pt idx="126">
                  <c:v>0.74117999999999995</c:v>
                </c:pt>
                <c:pt idx="127">
                  <c:v>0.790161</c:v>
                </c:pt>
                <c:pt idx="128">
                  <c:v>0.790161</c:v>
                </c:pt>
                <c:pt idx="129">
                  <c:v>0.37007099999999998</c:v>
                </c:pt>
                <c:pt idx="130">
                  <c:v>0.48361900000000002</c:v>
                </c:pt>
                <c:pt idx="131">
                  <c:v>0.85019999999999996</c:v>
                </c:pt>
                <c:pt idx="132">
                  <c:v>0.41032800000000003</c:v>
                </c:pt>
                <c:pt idx="133">
                  <c:v>0.27129700000000001</c:v>
                </c:pt>
                <c:pt idx="134">
                  <c:v>0.99347300000000005</c:v>
                </c:pt>
                <c:pt idx="135">
                  <c:v>0.73729299999999998</c:v>
                </c:pt>
                <c:pt idx="136">
                  <c:v>0.97042300000000004</c:v>
                </c:pt>
                <c:pt idx="137">
                  <c:v>0.54043399999999997</c:v>
                </c:pt>
                <c:pt idx="138">
                  <c:v>7.9133700000000001E-2</c:v>
                </c:pt>
                <c:pt idx="139">
                  <c:v>0.87339999999999995</c:v>
                </c:pt>
                <c:pt idx="140">
                  <c:v>0.87553300000000001</c:v>
                </c:pt>
                <c:pt idx="141">
                  <c:v>0.518258</c:v>
                </c:pt>
                <c:pt idx="142">
                  <c:v>0.18588199999999999</c:v>
                </c:pt>
                <c:pt idx="143">
                  <c:v>0.91757699999999998</c:v>
                </c:pt>
                <c:pt idx="144">
                  <c:v>0.844217</c:v>
                </c:pt>
                <c:pt idx="145">
                  <c:v>7.8790799999999994E-2</c:v>
                </c:pt>
                <c:pt idx="146">
                  <c:v>0.61683600000000005</c:v>
                </c:pt>
                <c:pt idx="147">
                  <c:v>0.78563899999999998</c:v>
                </c:pt>
                <c:pt idx="148">
                  <c:v>0.395287</c:v>
                </c:pt>
                <c:pt idx="149">
                  <c:v>0.64122400000000002</c:v>
                </c:pt>
                <c:pt idx="150">
                  <c:v>0.92061400000000004</c:v>
                </c:pt>
                <c:pt idx="151">
                  <c:v>0.45746500000000001</c:v>
                </c:pt>
                <c:pt idx="152">
                  <c:v>0.656752</c:v>
                </c:pt>
                <c:pt idx="153">
                  <c:v>0.656752</c:v>
                </c:pt>
                <c:pt idx="154">
                  <c:v>0.48746800000000001</c:v>
                </c:pt>
                <c:pt idx="155">
                  <c:v>0.68596800000000002</c:v>
                </c:pt>
                <c:pt idx="156">
                  <c:v>0.96190299999999995</c:v>
                </c:pt>
                <c:pt idx="157">
                  <c:v>0.109779</c:v>
                </c:pt>
                <c:pt idx="158">
                  <c:v>1.77305E-2</c:v>
                </c:pt>
                <c:pt idx="159">
                  <c:v>0.56884299999999999</c:v>
                </c:pt>
                <c:pt idx="160">
                  <c:v>3.2895099999999997E-2</c:v>
                </c:pt>
                <c:pt idx="161">
                  <c:v>0.67723999999999995</c:v>
                </c:pt>
                <c:pt idx="162">
                  <c:v>0.30806099999999997</c:v>
                </c:pt>
                <c:pt idx="163">
                  <c:v>0.90722599999999998</c:v>
                </c:pt>
                <c:pt idx="164">
                  <c:v>0.82466899999999999</c:v>
                </c:pt>
                <c:pt idx="165">
                  <c:v>0.195248</c:v>
                </c:pt>
                <c:pt idx="166">
                  <c:v>0.58437799999999995</c:v>
                </c:pt>
                <c:pt idx="167">
                  <c:v>0.81800499999999998</c:v>
                </c:pt>
                <c:pt idx="168">
                  <c:v>0.72287999999999997</c:v>
                </c:pt>
                <c:pt idx="169">
                  <c:v>0.361147</c:v>
                </c:pt>
                <c:pt idx="170">
                  <c:v>0.78773199999999999</c:v>
                </c:pt>
                <c:pt idx="171">
                  <c:v>0.35042099999999998</c:v>
                </c:pt>
                <c:pt idx="172">
                  <c:v>0.35146500000000003</c:v>
                </c:pt>
                <c:pt idx="173">
                  <c:v>0.27175100000000002</c:v>
                </c:pt>
                <c:pt idx="174">
                  <c:v>8.0607999999999999E-2</c:v>
                </c:pt>
                <c:pt idx="175">
                  <c:v>0.90099600000000002</c:v>
                </c:pt>
                <c:pt idx="176">
                  <c:v>0.28888900000000001</c:v>
                </c:pt>
                <c:pt idx="177">
                  <c:v>0.485545</c:v>
                </c:pt>
                <c:pt idx="178">
                  <c:v>0.80372399999999999</c:v>
                </c:pt>
                <c:pt idx="179">
                  <c:v>0.81957500000000005</c:v>
                </c:pt>
                <c:pt idx="180">
                  <c:v>0.63861400000000001</c:v>
                </c:pt>
                <c:pt idx="181">
                  <c:v>0.36953000000000003</c:v>
                </c:pt>
                <c:pt idx="182">
                  <c:v>0.53887399999999996</c:v>
                </c:pt>
                <c:pt idx="183">
                  <c:v>0.301093</c:v>
                </c:pt>
                <c:pt idx="184">
                  <c:v>0.18967999999999999</c:v>
                </c:pt>
                <c:pt idx="185">
                  <c:v>0.39065499999999997</c:v>
                </c:pt>
                <c:pt idx="186">
                  <c:v>0.28720800000000002</c:v>
                </c:pt>
                <c:pt idx="187">
                  <c:v>0.50229400000000002</c:v>
                </c:pt>
                <c:pt idx="188">
                  <c:v>2.7533999999999999E-2</c:v>
                </c:pt>
                <c:pt idx="189">
                  <c:v>0.97469700000000004</c:v>
                </c:pt>
                <c:pt idx="190">
                  <c:v>0.67466599999999999</c:v>
                </c:pt>
                <c:pt idx="191">
                  <c:v>0.18293899999999999</c:v>
                </c:pt>
                <c:pt idx="192">
                  <c:v>0.82408499999999996</c:v>
                </c:pt>
                <c:pt idx="193">
                  <c:v>0.33143600000000001</c:v>
                </c:pt>
                <c:pt idx="194">
                  <c:v>9.8937700000000003E-2</c:v>
                </c:pt>
                <c:pt idx="195">
                  <c:v>7.8136899999999995E-2</c:v>
                </c:pt>
                <c:pt idx="196">
                  <c:v>0.31518800000000002</c:v>
                </c:pt>
                <c:pt idx="197">
                  <c:v>0.70365900000000003</c:v>
                </c:pt>
                <c:pt idx="198">
                  <c:v>0.97914199999999996</c:v>
                </c:pt>
                <c:pt idx="199">
                  <c:v>0.97294999999999998</c:v>
                </c:pt>
                <c:pt idx="200">
                  <c:v>0.15721299999999999</c:v>
                </c:pt>
                <c:pt idx="201">
                  <c:v>0.521644</c:v>
                </c:pt>
                <c:pt idx="202">
                  <c:v>0.16989899999999999</c:v>
                </c:pt>
                <c:pt idx="203">
                  <c:v>0.976769</c:v>
                </c:pt>
                <c:pt idx="204">
                  <c:v>0.76074900000000001</c:v>
                </c:pt>
                <c:pt idx="205">
                  <c:v>0.52741499999999997</c:v>
                </c:pt>
                <c:pt idx="206">
                  <c:v>0.89672600000000002</c:v>
                </c:pt>
                <c:pt idx="207">
                  <c:v>0.89672600000000002</c:v>
                </c:pt>
                <c:pt idx="208">
                  <c:v>0.48746800000000001</c:v>
                </c:pt>
                <c:pt idx="209">
                  <c:v>0.68596800000000002</c:v>
                </c:pt>
                <c:pt idx="210">
                  <c:v>0.96190299999999995</c:v>
                </c:pt>
                <c:pt idx="211">
                  <c:v>0.109779</c:v>
                </c:pt>
                <c:pt idx="212">
                  <c:v>1.77305E-2</c:v>
                </c:pt>
                <c:pt idx="213">
                  <c:v>0.56884299999999999</c:v>
                </c:pt>
                <c:pt idx="214">
                  <c:v>3.2895099999999997E-2</c:v>
                </c:pt>
                <c:pt idx="215">
                  <c:v>0.67723999999999995</c:v>
                </c:pt>
                <c:pt idx="216">
                  <c:v>0.30806099999999997</c:v>
                </c:pt>
                <c:pt idx="217">
                  <c:v>0.90722599999999998</c:v>
                </c:pt>
                <c:pt idx="218">
                  <c:v>0.82466899999999999</c:v>
                </c:pt>
                <c:pt idx="219">
                  <c:v>0.195248</c:v>
                </c:pt>
                <c:pt idx="220">
                  <c:v>0.58437799999999995</c:v>
                </c:pt>
                <c:pt idx="221">
                  <c:v>0.81800499999999998</c:v>
                </c:pt>
                <c:pt idx="222">
                  <c:v>0.72287999999999997</c:v>
                </c:pt>
                <c:pt idx="223">
                  <c:v>0.361147</c:v>
                </c:pt>
                <c:pt idx="224">
                  <c:v>0.78773199999999999</c:v>
                </c:pt>
                <c:pt idx="225">
                  <c:v>0.35042099999999998</c:v>
                </c:pt>
                <c:pt idx="226">
                  <c:v>0.35146500000000003</c:v>
                </c:pt>
                <c:pt idx="227">
                  <c:v>0.27175100000000002</c:v>
                </c:pt>
                <c:pt idx="228">
                  <c:v>8.0607999999999999E-2</c:v>
                </c:pt>
                <c:pt idx="229">
                  <c:v>0.90099600000000002</c:v>
                </c:pt>
                <c:pt idx="230">
                  <c:v>0.28888900000000001</c:v>
                </c:pt>
                <c:pt idx="231">
                  <c:v>0.485545</c:v>
                </c:pt>
                <c:pt idx="232">
                  <c:v>0.80372399999999999</c:v>
                </c:pt>
                <c:pt idx="233">
                  <c:v>0.81957500000000005</c:v>
                </c:pt>
                <c:pt idx="234">
                  <c:v>0.63861400000000001</c:v>
                </c:pt>
                <c:pt idx="235">
                  <c:v>0.36953000000000003</c:v>
                </c:pt>
                <c:pt idx="236">
                  <c:v>0.53887399999999996</c:v>
                </c:pt>
                <c:pt idx="237">
                  <c:v>0.301093</c:v>
                </c:pt>
                <c:pt idx="238">
                  <c:v>0.18967999999999999</c:v>
                </c:pt>
                <c:pt idx="239">
                  <c:v>0.39065499999999997</c:v>
                </c:pt>
                <c:pt idx="240">
                  <c:v>0.28720800000000002</c:v>
                </c:pt>
                <c:pt idx="241">
                  <c:v>0.50229400000000002</c:v>
                </c:pt>
                <c:pt idx="242">
                  <c:v>2.7533999999999999E-2</c:v>
                </c:pt>
                <c:pt idx="243">
                  <c:v>2.7533999999999999E-2</c:v>
                </c:pt>
                <c:pt idx="244">
                  <c:v>0.97469700000000004</c:v>
                </c:pt>
                <c:pt idx="245">
                  <c:v>0.67466599999999999</c:v>
                </c:pt>
                <c:pt idx="246">
                  <c:v>0.18293899999999999</c:v>
                </c:pt>
                <c:pt idx="247">
                  <c:v>0.82408499999999996</c:v>
                </c:pt>
                <c:pt idx="248">
                  <c:v>0.33143600000000001</c:v>
                </c:pt>
                <c:pt idx="249">
                  <c:v>9.8937700000000003E-2</c:v>
                </c:pt>
                <c:pt idx="250">
                  <c:v>7.8136899999999995E-2</c:v>
                </c:pt>
                <c:pt idx="251">
                  <c:v>0.31518800000000002</c:v>
                </c:pt>
                <c:pt idx="252">
                  <c:v>0.70365900000000003</c:v>
                </c:pt>
                <c:pt idx="253">
                  <c:v>0.97914199999999996</c:v>
                </c:pt>
                <c:pt idx="254">
                  <c:v>0.97294999999999998</c:v>
                </c:pt>
                <c:pt idx="255">
                  <c:v>0.15721299999999999</c:v>
                </c:pt>
                <c:pt idx="256">
                  <c:v>0.521644</c:v>
                </c:pt>
                <c:pt idx="257">
                  <c:v>0.16989899999999999</c:v>
                </c:pt>
                <c:pt idx="258">
                  <c:v>0.976769</c:v>
                </c:pt>
                <c:pt idx="259">
                  <c:v>0.76074900000000001</c:v>
                </c:pt>
                <c:pt idx="260">
                  <c:v>0.52741499999999997</c:v>
                </c:pt>
                <c:pt idx="261">
                  <c:v>0.89672600000000002</c:v>
                </c:pt>
                <c:pt idx="262">
                  <c:v>0.89672600000000002</c:v>
                </c:pt>
                <c:pt idx="263">
                  <c:v>0.61241599999999996</c:v>
                </c:pt>
                <c:pt idx="264">
                  <c:v>0.14315900000000001</c:v>
                </c:pt>
                <c:pt idx="265">
                  <c:v>0.37546099999999999</c:v>
                </c:pt>
                <c:pt idx="266">
                  <c:v>0.37546099999999999</c:v>
                </c:pt>
                <c:pt idx="267">
                  <c:v>0.45568799999999998</c:v>
                </c:pt>
                <c:pt idx="268">
                  <c:v>0.71888799999999997</c:v>
                </c:pt>
                <c:pt idx="269">
                  <c:v>0.34784599999999999</c:v>
                </c:pt>
                <c:pt idx="270">
                  <c:v>0.256938</c:v>
                </c:pt>
                <c:pt idx="271">
                  <c:v>0.214754</c:v>
                </c:pt>
                <c:pt idx="272">
                  <c:v>0.15154899999999999</c:v>
                </c:pt>
                <c:pt idx="273">
                  <c:v>0.51272200000000001</c:v>
                </c:pt>
                <c:pt idx="274">
                  <c:v>6.5963099999999997E-2</c:v>
                </c:pt>
                <c:pt idx="275">
                  <c:v>0.495255</c:v>
                </c:pt>
                <c:pt idx="276">
                  <c:v>0.93519200000000002</c:v>
                </c:pt>
                <c:pt idx="277">
                  <c:v>0.44627600000000001</c:v>
                </c:pt>
                <c:pt idx="278">
                  <c:v>0.63696399999999997</c:v>
                </c:pt>
                <c:pt idx="279">
                  <c:v>0.26447399999999999</c:v>
                </c:pt>
                <c:pt idx="280">
                  <c:v>0.34251700000000002</c:v>
                </c:pt>
                <c:pt idx="281">
                  <c:v>0.66388899999999995</c:v>
                </c:pt>
                <c:pt idx="282">
                  <c:v>0.40360200000000002</c:v>
                </c:pt>
                <c:pt idx="283">
                  <c:v>0.11641600000000001</c:v>
                </c:pt>
                <c:pt idx="284">
                  <c:v>0.57459800000000005</c:v>
                </c:pt>
                <c:pt idx="285">
                  <c:v>0.21037400000000001</c:v>
                </c:pt>
                <c:pt idx="286">
                  <c:v>0.66119000000000006</c:v>
                </c:pt>
                <c:pt idx="287">
                  <c:v>0.63964299999999996</c:v>
                </c:pt>
                <c:pt idx="288">
                  <c:v>0.39142700000000002</c:v>
                </c:pt>
                <c:pt idx="289">
                  <c:v>0.68450599999999995</c:v>
                </c:pt>
                <c:pt idx="290">
                  <c:v>0.787497</c:v>
                </c:pt>
                <c:pt idx="291">
                  <c:v>0.12794800000000001</c:v>
                </c:pt>
                <c:pt idx="292">
                  <c:v>0.57612300000000005</c:v>
                </c:pt>
                <c:pt idx="293">
                  <c:v>0.65386599999999995</c:v>
                </c:pt>
                <c:pt idx="294">
                  <c:v>0.96764799999999995</c:v>
                </c:pt>
                <c:pt idx="295">
                  <c:v>0.636907</c:v>
                </c:pt>
                <c:pt idx="296">
                  <c:v>0.766764</c:v>
                </c:pt>
                <c:pt idx="297">
                  <c:v>0.615568</c:v>
                </c:pt>
                <c:pt idx="298">
                  <c:v>0.55022000000000004</c:v>
                </c:pt>
                <c:pt idx="299">
                  <c:v>0.70944300000000005</c:v>
                </c:pt>
                <c:pt idx="300">
                  <c:v>0.72984199999999999</c:v>
                </c:pt>
                <c:pt idx="301">
                  <c:v>0.37874099999999999</c:v>
                </c:pt>
                <c:pt idx="302">
                  <c:v>0.37874099999999999</c:v>
                </c:pt>
                <c:pt idx="303">
                  <c:v>0.37874099999999999</c:v>
                </c:pt>
                <c:pt idx="304">
                  <c:v>0.54098800000000002</c:v>
                </c:pt>
                <c:pt idx="305">
                  <c:v>0.45839600000000003</c:v>
                </c:pt>
                <c:pt idx="306">
                  <c:v>0.20738300000000001</c:v>
                </c:pt>
                <c:pt idx="307">
                  <c:v>0.318884</c:v>
                </c:pt>
                <c:pt idx="308">
                  <c:v>0.50177000000000005</c:v>
                </c:pt>
                <c:pt idx="309">
                  <c:v>0.53430200000000005</c:v>
                </c:pt>
                <c:pt idx="310">
                  <c:v>0.17832899999999999</c:v>
                </c:pt>
                <c:pt idx="311">
                  <c:v>0.197075</c:v>
                </c:pt>
                <c:pt idx="312">
                  <c:v>0.514741</c:v>
                </c:pt>
                <c:pt idx="313">
                  <c:v>0.55247100000000005</c:v>
                </c:pt>
                <c:pt idx="314">
                  <c:v>0.44203700000000001</c:v>
                </c:pt>
                <c:pt idx="315">
                  <c:v>0.370448</c:v>
                </c:pt>
                <c:pt idx="316">
                  <c:v>0.22416800000000001</c:v>
                </c:pt>
                <c:pt idx="317">
                  <c:v>0.14186000000000001</c:v>
                </c:pt>
                <c:pt idx="318">
                  <c:v>0.30793399999999999</c:v>
                </c:pt>
                <c:pt idx="319">
                  <c:v>4.30643E-2</c:v>
                </c:pt>
                <c:pt idx="320">
                  <c:v>0.58375999999999995</c:v>
                </c:pt>
                <c:pt idx="321">
                  <c:v>0.71409100000000003</c:v>
                </c:pt>
                <c:pt idx="322">
                  <c:v>0.47251199999999999</c:v>
                </c:pt>
                <c:pt idx="323">
                  <c:v>0.53739800000000004</c:v>
                </c:pt>
                <c:pt idx="324">
                  <c:v>0.87521599999999999</c:v>
                </c:pt>
                <c:pt idx="325">
                  <c:v>0.236815</c:v>
                </c:pt>
                <c:pt idx="326">
                  <c:v>0.34324500000000002</c:v>
                </c:pt>
                <c:pt idx="327">
                  <c:v>0.173537</c:v>
                </c:pt>
                <c:pt idx="328">
                  <c:v>0.242896</c:v>
                </c:pt>
                <c:pt idx="329">
                  <c:v>0.143649</c:v>
                </c:pt>
                <c:pt idx="330">
                  <c:v>0.22980400000000001</c:v>
                </c:pt>
                <c:pt idx="331">
                  <c:v>0.37459700000000001</c:v>
                </c:pt>
                <c:pt idx="332">
                  <c:v>0.106157</c:v>
                </c:pt>
                <c:pt idx="333">
                  <c:v>0.38131199999999998</c:v>
                </c:pt>
                <c:pt idx="334">
                  <c:v>0.26958199999999999</c:v>
                </c:pt>
                <c:pt idx="335">
                  <c:v>0.78810000000000002</c:v>
                </c:pt>
                <c:pt idx="336">
                  <c:v>0.35243200000000002</c:v>
                </c:pt>
                <c:pt idx="337">
                  <c:v>0.22347800000000001</c:v>
                </c:pt>
                <c:pt idx="338">
                  <c:v>0.111956</c:v>
                </c:pt>
                <c:pt idx="339">
                  <c:v>0.27575100000000002</c:v>
                </c:pt>
                <c:pt idx="340">
                  <c:v>5.6515200000000002E-2</c:v>
                </c:pt>
                <c:pt idx="341">
                  <c:v>0.44662099999999999</c:v>
                </c:pt>
                <c:pt idx="342">
                  <c:v>2.4362200000000001E-2</c:v>
                </c:pt>
                <c:pt idx="343">
                  <c:v>0.29475200000000001</c:v>
                </c:pt>
                <c:pt idx="344">
                  <c:v>0.286966</c:v>
                </c:pt>
                <c:pt idx="345">
                  <c:v>0.28223700000000002</c:v>
                </c:pt>
                <c:pt idx="346">
                  <c:v>0.52884500000000001</c:v>
                </c:pt>
                <c:pt idx="347">
                  <c:v>0.27186900000000003</c:v>
                </c:pt>
                <c:pt idx="348">
                  <c:v>0.354217</c:v>
                </c:pt>
                <c:pt idx="349">
                  <c:v>0.44865300000000002</c:v>
                </c:pt>
                <c:pt idx="350">
                  <c:v>0.158246</c:v>
                </c:pt>
                <c:pt idx="351">
                  <c:v>0.58762199999999998</c:v>
                </c:pt>
                <c:pt idx="352">
                  <c:v>0.56869000000000003</c:v>
                </c:pt>
                <c:pt idx="353">
                  <c:v>0.48668899999999998</c:v>
                </c:pt>
                <c:pt idx="354">
                  <c:v>0.44143500000000002</c:v>
                </c:pt>
                <c:pt idx="355">
                  <c:v>0.28158</c:v>
                </c:pt>
                <c:pt idx="356">
                  <c:v>9.4089400000000004E-2</c:v>
                </c:pt>
                <c:pt idx="357">
                  <c:v>0.31137199999999998</c:v>
                </c:pt>
                <c:pt idx="358">
                  <c:v>0.472798</c:v>
                </c:pt>
                <c:pt idx="359">
                  <c:v>0.35873500000000003</c:v>
                </c:pt>
                <c:pt idx="360">
                  <c:v>0.62973299999999999</c:v>
                </c:pt>
                <c:pt idx="361">
                  <c:v>0.28555399999999997</c:v>
                </c:pt>
                <c:pt idx="362">
                  <c:v>0.20280999999999999</c:v>
                </c:pt>
                <c:pt idx="363">
                  <c:v>0.20280999999999999</c:v>
                </c:pt>
                <c:pt idx="364">
                  <c:v>7.4296799999999996E-2</c:v>
                </c:pt>
                <c:pt idx="365">
                  <c:v>0.71576499999999998</c:v>
                </c:pt>
                <c:pt idx="366">
                  <c:v>0.17544499999999999</c:v>
                </c:pt>
                <c:pt idx="367">
                  <c:v>0.54823900000000003</c:v>
                </c:pt>
                <c:pt idx="368">
                  <c:v>0.40654699999999999</c:v>
                </c:pt>
                <c:pt idx="369">
                  <c:v>0.311027</c:v>
                </c:pt>
                <c:pt idx="370">
                  <c:v>0.15792900000000001</c:v>
                </c:pt>
                <c:pt idx="371">
                  <c:v>0.48981000000000002</c:v>
                </c:pt>
                <c:pt idx="372">
                  <c:v>0.33514500000000003</c:v>
                </c:pt>
                <c:pt idx="373">
                  <c:v>0.138655</c:v>
                </c:pt>
                <c:pt idx="374">
                  <c:v>2.4673299999999999E-2</c:v>
                </c:pt>
                <c:pt idx="375">
                  <c:v>0.24075099999999999</c:v>
                </c:pt>
                <c:pt idx="376">
                  <c:v>0.59940899999999997</c:v>
                </c:pt>
                <c:pt idx="377">
                  <c:v>0.49498700000000001</c:v>
                </c:pt>
                <c:pt idx="378">
                  <c:v>0.153725</c:v>
                </c:pt>
                <c:pt idx="379">
                  <c:v>0.22265599999999999</c:v>
                </c:pt>
                <c:pt idx="380">
                  <c:v>0.64512000000000003</c:v>
                </c:pt>
                <c:pt idx="381">
                  <c:v>0.247007</c:v>
                </c:pt>
                <c:pt idx="382">
                  <c:v>0.54442500000000005</c:v>
                </c:pt>
                <c:pt idx="383">
                  <c:v>0.88985700000000001</c:v>
                </c:pt>
                <c:pt idx="384">
                  <c:v>0.46442699999999998</c:v>
                </c:pt>
                <c:pt idx="385">
                  <c:v>0.61529299999999998</c:v>
                </c:pt>
                <c:pt idx="386">
                  <c:v>0.83652199999999999</c:v>
                </c:pt>
                <c:pt idx="387">
                  <c:v>0.15964</c:v>
                </c:pt>
                <c:pt idx="388">
                  <c:v>0.62990699999999999</c:v>
                </c:pt>
                <c:pt idx="389">
                  <c:v>0.56624699999999994</c:v>
                </c:pt>
                <c:pt idx="390">
                  <c:v>0.17324600000000001</c:v>
                </c:pt>
                <c:pt idx="391">
                  <c:v>0.42741800000000002</c:v>
                </c:pt>
                <c:pt idx="392">
                  <c:v>1.8079700000000001E-2</c:v>
                </c:pt>
                <c:pt idx="393">
                  <c:v>0.32076199999999999</c:v>
                </c:pt>
                <c:pt idx="394">
                  <c:v>0.345335</c:v>
                </c:pt>
                <c:pt idx="395">
                  <c:v>0.44439099999999998</c:v>
                </c:pt>
                <c:pt idx="396">
                  <c:v>0.27283200000000002</c:v>
                </c:pt>
                <c:pt idx="397">
                  <c:v>9.8330399999999998E-2</c:v>
                </c:pt>
                <c:pt idx="398">
                  <c:v>0.13555800000000001</c:v>
                </c:pt>
                <c:pt idx="399">
                  <c:v>0.13983400000000001</c:v>
                </c:pt>
                <c:pt idx="400">
                  <c:v>0.26032</c:v>
                </c:pt>
                <c:pt idx="401">
                  <c:v>0.55808100000000005</c:v>
                </c:pt>
                <c:pt idx="402">
                  <c:v>0.28065400000000001</c:v>
                </c:pt>
                <c:pt idx="403">
                  <c:v>0.22281200000000001</c:v>
                </c:pt>
                <c:pt idx="404">
                  <c:v>0.64826099999999998</c:v>
                </c:pt>
                <c:pt idx="405">
                  <c:v>0.79186800000000002</c:v>
                </c:pt>
                <c:pt idx="406">
                  <c:v>0.59261799999999998</c:v>
                </c:pt>
                <c:pt idx="407">
                  <c:v>0.28488599999999997</c:v>
                </c:pt>
                <c:pt idx="408">
                  <c:v>0.28007199999999999</c:v>
                </c:pt>
                <c:pt idx="409">
                  <c:v>0.50584600000000002</c:v>
                </c:pt>
                <c:pt idx="410">
                  <c:v>0.55118800000000001</c:v>
                </c:pt>
                <c:pt idx="411">
                  <c:v>0.71639600000000003</c:v>
                </c:pt>
                <c:pt idx="412">
                  <c:v>5.2921799999999998E-2</c:v>
                </c:pt>
                <c:pt idx="413">
                  <c:v>0.601549</c:v>
                </c:pt>
                <c:pt idx="414">
                  <c:v>0.121543</c:v>
                </c:pt>
                <c:pt idx="415">
                  <c:v>0.13841800000000001</c:v>
                </c:pt>
                <c:pt idx="416">
                  <c:v>1.6945999999999999E-2</c:v>
                </c:pt>
                <c:pt idx="417">
                  <c:v>0.151529</c:v>
                </c:pt>
                <c:pt idx="418">
                  <c:v>0.109135</c:v>
                </c:pt>
                <c:pt idx="419">
                  <c:v>0.34369</c:v>
                </c:pt>
                <c:pt idx="420">
                  <c:v>5.9879399999999999E-2</c:v>
                </c:pt>
                <c:pt idx="421">
                  <c:v>0.12194099999999999</c:v>
                </c:pt>
                <c:pt idx="422">
                  <c:v>0.50835200000000003</c:v>
                </c:pt>
                <c:pt idx="423">
                  <c:v>0.180983</c:v>
                </c:pt>
                <c:pt idx="424">
                  <c:v>0.41612199999999999</c:v>
                </c:pt>
                <c:pt idx="425">
                  <c:v>0.103209</c:v>
                </c:pt>
                <c:pt idx="426">
                  <c:v>0.50226899999999997</c:v>
                </c:pt>
                <c:pt idx="427">
                  <c:v>0.70891199999999999</c:v>
                </c:pt>
                <c:pt idx="428">
                  <c:v>9.2235600000000001E-2</c:v>
                </c:pt>
                <c:pt idx="429">
                  <c:v>9.4690800000000006E-2</c:v>
                </c:pt>
                <c:pt idx="430">
                  <c:v>0.40924500000000003</c:v>
                </c:pt>
                <c:pt idx="431">
                  <c:v>0.360066</c:v>
                </c:pt>
                <c:pt idx="432">
                  <c:v>0.34864699999999998</c:v>
                </c:pt>
                <c:pt idx="433">
                  <c:v>0.18255299999999999</c:v>
                </c:pt>
                <c:pt idx="434">
                  <c:v>0.112904</c:v>
                </c:pt>
                <c:pt idx="435">
                  <c:v>0.112904</c:v>
                </c:pt>
                <c:pt idx="436">
                  <c:v>0.51102700000000001</c:v>
                </c:pt>
                <c:pt idx="437">
                  <c:v>0.70247700000000002</c:v>
                </c:pt>
                <c:pt idx="438">
                  <c:v>0.599352</c:v>
                </c:pt>
                <c:pt idx="439">
                  <c:v>0.57373799999999997</c:v>
                </c:pt>
                <c:pt idx="440">
                  <c:v>0.135078</c:v>
                </c:pt>
                <c:pt idx="441">
                  <c:v>0.12529899999999999</c:v>
                </c:pt>
                <c:pt idx="442">
                  <c:v>0.19080800000000001</c:v>
                </c:pt>
                <c:pt idx="443">
                  <c:v>0.18546099999999999</c:v>
                </c:pt>
                <c:pt idx="444">
                  <c:v>0.54259000000000002</c:v>
                </c:pt>
                <c:pt idx="445">
                  <c:v>8.2116800000000004E-2</c:v>
                </c:pt>
                <c:pt idx="446">
                  <c:v>0.542709</c:v>
                </c:pt>
                <c:pt idx="447">
                  <c:v>0.70470699999999997</c:v>
                </c:pt>
                <c:pt idx="448">
                  <c:v>0.91454800000000003</c:v>
                </c:pt>
                <c:pt idx="449">
                  <c:v>0.86419199999999996</c:v>
                </c:pt>
                <c:pt idx="450">
                  <c:v>6.8424899999999997E-2</c:v>
                </c:pt>
                <c:pt idx="451">
                  <c:v>0.210844</c:v>
                </c:pt>
                <c:pt idx="452">
                  <c:v>0.67902799999999996</c:v>
                </c:pt>
                <c:pt idx="453">
                  <c:v>0.116316</c:v>
                </c:pt>
                <c:pt idx="454">
                  <c:v>0.112871</c:v>
                </c:pt>
                <c:pt idx="455">
                  <c:v>0.66828399999999999</c:v>
                </c:pt>
                <c:pt idx="456">
                  <c:v>0.90263599999999999</c:v>
                </c:pt>
                <c:pt idx="457">
                  <c:v>0.450961</c:v>
                </c:pt>
                <c:pt idx="458">
                  <c:v>0.90972200000000003</c:v>
                </c:pt>
                <c:pt idx="459">
                  <c:v>6.3700400000000004E-2</c:v>
                </c:pt>
                <c:pt idx="460">
                  <c:v>0.54040900000000003</c:v>
                </c:pt>
                <c:pt idx="461">
                  <c:v>0.72710900000000001</c:v>
                </c:pt>
                <c:pt idx="462">
                  <c:v>0.529165</c:v>
                </c:pt>
                <c:pt idx="463">
                  <c:v>0.87988500000000003</c:v>
                </c:pt>
                <c:pt idx="464">
                  <c:v>0.51097300000000001</c:v>
                </c:pt>
                <c:pt idx="465">
                  <c:v>0.84065199999999995</c:v>
                </c:pt>
                <c:pt idx="466">
                  <c:v>0.273204</c:v>
                </c:pt>
                <c:pt idx="467">
                  <c:v>0.102326</c:v>
                </c:pt>
                <c:pt idx="468">
                  <c:v>6.0002699999999999E-2</c:v>
                </c:pt>
                <c:pt idx="469">
                  <c:v>0.18967100000000001</c:v>
                </c:pt>
                <c:pt idx="470">
                  <c:v>0.303504</c:v>
                </c:pt>
                <c:pt idx="471">
                  <c:v>0.246808</c:v>
                </c:pt>
                <c:pt idx="472">
                  <c:v>0.293263</c:v>
                </c:pt>
                <c:pt idx="473">
                  <c:v>0.40491500000000002</c:v>
                </c:pt>
                <c:pt idx="474">
                  <c:v>0.81569000000000003</c:v>
                </c:pt>
                <c:pt idx="475">
                  <c:v>0.50226400000000004</c:v>
                </c:pt>
                <c:pt idx="476">
                  <c:v>6.5706600000000004E-2</c:v>
                </c:pt>
                <c:pt idx="477">
                  <c:v>0.67719399999999996</c:v>
                </c:pt>
                <c:pt idx="478">
                  <c:v>0.39741599999999999</c:v>
                </c:pt>
                <c:pt idx="479">
                  <c:v>0.63177700000000003</c:v>
                </c:pt>
                <c:pt idx="480">
                  <c:v>0.220917</c:v>
                </c:pt>
                <c:pt idx="481">
                  <c:v>0.14191000000000001</c:v>
                </c:pt>
                <c:pt idx="482">
                  <c:v>0.233851</c:v>
                </c:pt>
                <c:pt idx="483">
                  <c:v>0.533026</c:v>
                </c:pt>
                <c:pt idx="484">
                  <c:v>0.79769999999999996</c:v>
                </c:pt>
                <c:pt idx="485">
                  <c:v>0.35403299999999999</c:v>
                </c:pt>
                <c:pt idx="486">
                  <c:v>0.24138599999999999</c:v>
                </c:pt>
                <c:pt idx="487">
                  <c:v>0.29038399999999998</c:v>
                </c:pt>
                <c:pt idx="488">
                  <c:v>0.74962899999999999</c:v>
                </c:pt>
                <c:pt idx="489">
                  <c:v>0.57011199999999995</c:v>
                </c:pt>
                <c:pt idx="490">
                  <c:v>0.41161599999999998</c:v>
                </c:pt>
                <c:pt idx="491">
                  <c:v>0.85642499999999999</c:v>
                </c:pt>
                <c:pt idx="492">
                  <c:v>0.63994799999999996</c:v>
                </c:pt>
                <c:pt idx="493">
                  <c:v>0.48724800000000001</c:v>
                </c:pt>
                <c:pt idx="494">
                  <c:v>0.48724800000000001</c:v>
                </c:pt>
                <c:pt idx="495">
                  <c:v>0.25679299999999999</c:v>
                </c:pt>
                <c:pt idx="496">
                  <c:v>0.18940599999999999</c:v>
                </c:pt>
                <c:pt idx="497">
                  <c:v>5.0675999999999999E-2</c:v>
                </c:pt>
                <c:pt idx="498">
                  <c:v>0.26960000000000001</c:v>
                </c:pt>
                <c:pt idx="499">
                  <c:v>0.44677899999999998</c:v>
                </c:pt>
                <c:pt idx="500">
                  <c:v>0.332316</c:v>
                </c:pt>
                <c:pt idx="501">
                  <c:v>0.32216299999999998</c:v>
                </c:pt>
                <c:pt idx="502">
                  <c:v>0.22734699999999999</c:v>
                </c:pt>
                <c:pt idx="503">
                  <c:v>0.126751</c:v>
                </c:pt>
                <c:pt idx="504">
                  <c:v>0.25252000000000002</c:v>
                </c:pt>
                <c:pt idx="505">
                  <c:v>0.38965</c:v>
                </c:pt>
                <c:pt idx="506">
                  <c:v>0.31032100000000001</c:v>
                </c:pt>
                <c:pt idx="507">
                  <c:v>0.411408</c:v>
                </c:pt>
                <c:pt idx="508">
                  <c:v>0.39627499999999999</c:v>
                </c:pt>
                <c:pt idx="509">
                  <c:v>0.79996599999999995</c:v>
                </c:pt>
                <c:pt idx="510">
                  <c:v>0.509405</c:v>
                </c:pt>
                <c:pt idx="511">
                  <c:v>0.19207199999999999</c:v>
                </c:pt>
                <c:pt idx="512">
                  <c:v>0.490732</c:v>
                </c:pt>
                <c:pt idx="513">
                  <c:v>0.26508300000000001</c:v>
                </c:pt>
                <c:pt idx="514">
                  <c:v>0.30763800000000002</c:v>
                </c:pt>
                <c:pt idx="515">
                  <c:v>0.68052000000000001</c:v>
                </c:pt>
                <c:pt idx="516">
                  <c:v>2.48956E-2</c:v>
                </c:pt>
                <c:pt idx="517">
                  <c:v>0.20360400000000001</c:v>
                </c:pt>
                <c:pt idx="518">
                  <c:v>0.22265599999999999</c:v>
                </c:pt>
                <c:pt idx="519">
                  <c:v>0.63724599999999998</c:v>
                </c:pt>
                <c:pt idx="520">
                  <c:v>0.31414599999999998</c:v>
                </c:pt>
                <c:pt idx="521">
                  <c:v>0.26678299999999999</c:v>
                </c:pt>
                <c:pt idx="522">
                  <c:v>0.75789700000000004</c:v>
                </c:pt>
                <c:pt idx="523">
                  <c:v>0.27623700000000001</c:v>
                </c:pt>
                <c:pt idx="524">
                  <c:v>0.85916800000000004</c:v>
                </c:pt>
                <c:pt idx="525">
                  <c:v>0.18260599999999999</c:v>
                </c:pt>
                <c:pt idx="526">
                  <c:v>0.334874</c:v>
                </c:pt>
                <c:pt idx="527">
                  <c:v>0.121335</c:v>
                </c:pt>
                <c:pt idx="528">
                  <c:v>0.119792</c:v>
                </c:pt>
                <c:pt idx="529">
                  <c:v>0.19450300000000001</c:v>
                </c:pt>
                <c:pt idx="530">
                  <c:v>0.45198700000000003</c:v>
                </c:pt>
                <c:pt idx="531">
                  <c:v>0.14302000000000001</c:v>
                </c:pt>
                <c:pt idx="532">
                  <c:v>0.14302000000000001</c:v>
                </c:pt>
                <c:pt idx="533">
                  <c:v>0.73720799999999997</c:v>
                </c:pt>
                <c:pt idx="534">
                  <c:v>0.73720799999999997</c:v>
                </c:pt>
                <c:pt idx="535">
                  <c:v>0.48746800000000001</c:v>
                </c:pt>
                <c:pt idx="536">
                  <c:v>4.79611E-2</c:v>
                </c:pt>
                <c:pt idx="537">
                  <c:v>0.426757</c:v>
                </c:pt>
                <c:pt idx="538">
                  <c:v>0.22254699999999999</c:v>
                </c:pt>
                <c:pt idx="539">
                  <c:v>0.487261</c:v>
                </c:pt>
                <c:pt idx="540">
                  <c:v>0.74645799999999995</c:v>
                </c:pt>
                <c:pt idx="541">
                  <c:v>0.23261599999999999</c:v>
                </c:pt>
                <c:pt idx="542">
                  <c:v>0.381025</c:v>
                </c:pt>
                <c:pt idx="543">
                  <c:v>0.34915600000000002</c:v>
                </c:pt>
                <c:pt idx="544">
                  <c:v>0.46598000000000001</c:v>
                </c:pt>
                <c:pt idx="545">
                  <c:v>0.24876100000000001</c:v>
                </c:pt>
                <c:pt idx="546">
                  <c:v>0.56043200000000004</c:v>
                </c:pt>
                <c:pt idx="547">
                  <c:v>0.27776299999999998</c:v>
                </c:pt>
                <c:pt idx="548">
                  <c:v>8.0012E-2</c:v>
                </c:pt>
                <c:pt idx="549">
                  <c:v>0.81928699999999999</c:v>
                </c:pt>
                <c:pt idx="550">
                  <c:v>0.59761900000000001</c:v>
                </c:pt>
                <c:pt idx="551">
                  <c:v>0.20272899999999999</c:v>
                </c:pt>
                <c:pt idx="552">
                  <c:v>0.37902999999999998</c:v>
                </c:pt>
                <c:pt idx="553">
                  <c:v>0.415682</c:v>
                </c:pt>
                <c:pt idx="554">
                  <c:v>0.78208200000000005</c:v>
                </c:pt>
                <c:pt idx="555">
                  <c:v>0.67984599999999995</c:v>
                </c:pt>
                <c:pt idx="556">
                  <c:v>0.40123900000000001</c:v>
                </c:pt>
                <c:pt idx="557">
                  <c:v>0.51515200000000005</c:v>
                </c:pt>
                <c:pt idx="558">
                  <c:v>0.37136200000000003</c:v>
                </c:pt>
                <c:pt idx="559">
                  <c:v>0.35556199999999999</c:v>
                </c:pt>
                <c:pt idx="560">
                  <c:v>0.31148399999999998</c:v>
                </c:pt>
                <c:pt idx="561">
                  <c:v>0.46159</c:v>
                </c:pt>
                <c:pt idx="562">
                  <c:v>0.49646000000000001</c:v>
                </c:pt>
                <c:pt idx="563">
                  <c:v>0.25438</c:v>
                </c:pt>
                <c:pt idx="564">
                  <c:v>0.34875499999999998</c:v>
                </c:pt>
                <c:pt idx="565">
                  <c:v>3.9589800000000001E-2</c:v>
                </c:pt>
                <c:pt idx="566">
                  <c:v>0.33258100000000002</c:v>
                </c:pt>
                <c:pt idx="567">
                  <c:v>0.125942</c:v>
                </c:pt>
                <c:pt idx="568">
                  <c:v>7.0743100000000003E-2</c:v>
                </c:pt>
                <c:pt idx="569">
                  <c:v>2.7332200000000001E-2</c:v>
                </c:pt>
                <c:pt idx="570">
                  <c:v>0.36358499999999999</c:v>
                </c:pt>
                <c:pt idx="571">
                  <c:v>8.2360600000000006E-2</c:v>
                </c:pt>
                <c:pt idx="572">
                  <c:v>0.28794999999999998</c:v>
                </c:pt>
                <c:pt idx="573">
                  <c:v>1.35049E-2</c:v>
                </c:pt>
                <c:pt idx="574">
                  <c:v>5.0758999999999999E-2</c:v>
                </c:pt>
                <c:pt idx="575">
                  <c:v>0.34864699999999998</c:v>
                </c:pt>
                <c:pt idx="576">
                  <c:v>0.419043</c:v>
                </c:pt>
                <c:pt idx="577">
                  <c:v>0.57145699999999999</c:v>
                </c:pt>
                <c:pt idx="578">
                  <c:v>0.94622499999999998</c:v>
                </c:pt>
                <c:pt idx="579">
                  <c:v>0.39310499999999998</c:v>
                </c:pt>
                <c:pt idx="580">
                  <c:v>0.229325</c:v>
                </c:pt>
                <c:pt idx="581">
                  <c:v>0.26192100000000001</c:v>
                </c:pt>
                <c:pt idx="582">
                  <c:v>0.26946100000000001</c:v>
                </c:pt>
                <c:pt idx="583">
                  <c:v>0.87068599999999996</c:v>
                </c:pt>
                <c:pt idx="584">
                  <c:v>0.70127899999999999</c:v>
                </c:pt>
                <c:pt idx="585">
                  <c:v>0.95396800000000004</c:v>
                </c:pt>
                <c:pt idx="586">
                  <c:v>0.57159700000000002</c:v>
                </c:pt>
                <c:pt idx="587">
                  <c:v>0.78687700000000005</c:v>
                </c:pt>
                <c:pt idx="588">
                  <c:v>0.381388</c:v>
                </c:pt>
                <c:pt idx="589">
                  <c:v>0.39218999999999998</c:v>
                </c:pt>
                <c:pt idx="590">
                  <c:v>4.6843500000000003E-3</c:v>
                </c:pt>
                <c:pt idx="591">
                  <c:v>0.91091699999999998</c:v>
                </c:pt>
                <c:pt idx="592">
                  <c:v>0.61014500000000005</c:v>
                </c:pt>
                <c:pt idx="593">
                  <c:v>0.61014500000000005</c:v>
                </c:pt>
                <c:pt idx="594">
                  <c:v>0.64837900000000004</c:v>
                </c:pt>
                <c:pt idx="595">
                  <c:v>0.68825700000000001</c:v>
                </c:pt>
                <c:pt idx="596">
                  <c:v>0.62178</c:v>
                </c:pt>
                <c:pt idx="597">
                  <c:v>0.22042200000000001</c:v>
                </c:pt>
                <c:pt idx="598">
                  <c:v>0.14118800000000001</c:v>
                </c:pt>
                <c:pt idx="599">
                  <c:v>1.18438E-2</c:v>
                </c:pt>
                <c:pt idx="600">
                  <c:v>0.28243699999999999</c:v>
                </c:pt>
                <c:pt idx="601">
                  <c:v>0.113722</c:v>
                </c:pt>
                <c:pt idx="602">
                  <c:v>0.581318</c:v>
                </c:pt>
                <c:pt idx="603">
                  <c:v>0.47894700000000001</c:v>
                </c:pt>
                <c:pt idx="604">
                  <c:v>0.16448599999999999</c:v>
                </c:pt>
                <c:pt idx="605">
                  <c:v>5.6898600000000001E-2</c:v>
                </c:pt>
                <c:pt idx="606">
                  <c:v>9.3909500000000007E-2</c:v>
                </c:pt>
                <c:pt idx="607">
                  <c:v>0.17185900000000001</c:v>
                </c:pt>
                <c:pt idx="608">
                  <c:v>0.75417100000000004</c:v>
                </c:pt>
                <c:pt idx="609">
                  <c:v>0.50346599999999997</c:v>
                </c:pt>
                <c:pt idx="610">
                  <c:v>0.17125399999999999</c:v>
                </c:pt>
                <c:pt idx="611">
                  <c:v>0.116021</c:v>
                </c:pt>
                <c:pt idx="612">
                  <c:v>0.350159</c:v>
                </c:pt>
                <c:pt idx="613">
                  <c:v>0.26128099999999999</c:v>
                </c:pt>
                <c:pt idx="614">
                  <c:v>0.568608</c:v>
                </c:pt>
                <c:pt idx="615">
                  <c:v>0.39020199999999999</c:v>
                </c:pt>
                <c:pt idx="616">
                  <c:v>0.158084</c:v>
                </c:pt>
                <c:pt idx="617">
                  <c:v>0.341673</c:v>
                </c:pt>
                <c:pt idx="618">
                  <c:v>0.34744900000000001</c:v>
                </c:pt>
                <c:pt idx="619">
                  <c:v>0.60105900000000001</c:v>
                </c:pt>
                <c:pt idx="620">
                  <c:v>0.60105900000000001</c:v>
                </c:pt>
                <c:pt idx="621">
                  <c:v>0.12940599999999999</c:v>
                </c:pt>
                <c:pt idx="622">
                  <c:v>0.49375400000000003</c:v>
                </c:pt>
                <c:pt idx="623">
                  <c:v>0.65062399999999998</c:v>
                </c:pt>
                <c:pt idx="624">
                  <c:v>0.91945399999999999</c:v>
                </c:pt>
                <c:pt idx="625">
                  <c:v>0.74654100000000001</c:v>
                </c:pt>
                <c:pt idx="626">
                  <c:v>0.74654100000000001</c:v>
                </c:pt>
                <c:pt idx="627">
                  <c:v>0.65142100000000003</c:v>
                </c:pt>
                <c:pt idx="628">
                  <c:v>0.65142100000000003</c:v>
                </c:pt>
                <c:pt idx="629">
                  <c:v>9.1357099999999997E-2</c:v>
                </c:pt>
                <c:pt idx="630">
                  <c:v>0.20920800000000001</c:v>
                </c:pt>
                <c:pt idx="631">
                  <c:v>0.20920800000000001</c:v>
                </c:pt>
                <c:pt idx="632">
                  <c:v>0.25248599999999999</c:v>
                </c:pt>
                <c:pt idx="633">
                  <c:v>0.120813</c:v>
                </c:pt>
                <c:pt idx="634">
                  <c:v>0.78537500000000005</c:v>
                </c:pt>
                <c:pt idx="635">
                  <c:v>0.137069</c:v>
                </c:pt>
                <c:pt idx="636">
                  <c:v>0.28745300000000001</c:v>
                </c:pt>
                <c:pt idx="637">
                  <c:v>0.844997</c:v>
                </c:pt>
                <c:pt idx="638">
                  <c:v>0.23599899999999999</c:v>
                </c:pt>
                <c:pt idx="639">
                  <c:v>0.39687099999999997</c:v>
                </c:pt>
                <c:pt idx="640">
                  <c:v>0.77998199999999995</c:v>
                </c:pt>
                <c:pt idx="641">
                  <c:v>0.105396</c:v>
                </c:pt>
                <c:pt idx="642">
                  <c:v>0.37639600000000001</c:v>
                </c:pt>
                <c:pt idx="643">
                  <c:v>0.476576</c:v>
                </c:pt>
                <c:pt idx="644">
                  <c:v>0.11318400000000001</c:v>
                </c:pt>
                <c:pt idx="645">
                  <c:v>0.39352700000000002</c:v>
                </c:pt>
                <c:pt idx="646">
                  <c:v>0.36400900000000003</c:v>
                </c:pt>
                <c:pt idx="647">
                  <c:v>0.77317599999999997</c:v>
                </c:pt>
                <c:pt idx="648">
                  <c:v>0.57373799999999997</c:v>
                </c:pt>
                <c:pt idx="649">
                  <c:v>1.9623000000000002E-2</c:v>
                </c:pt>
                <c:pt idx="650">
                  <c:v>0.29330800000000001</c:v>
                </c:pt>
                <c:pt idx="651">
                  <c:v>0.203435</c:v>
                </c:pt>
                <c:pt idx="652">
                  <c:v>0.82574599999999998</c:v>
                </c:pt>
                <c:pt idx="653">
                  <c:v>0.50256000000000001</c:v>
                </c:pt>
                <c:pt idx="654">
                  <c:v>0.76775099999999996</c:v>
                </c:pt>
                <c:pt idx="655">
                  <c:v>8.99335E-2</c:v>
                </c:pt>
                <c:pt idx="656">
                  <c:v>0.61760000000000004</c:v>
                </c:pt>
                <c:pt idx="657">
                  <c:v>0.19900699999999999</c:v>
                </c:pt>
                <c:pt idx="658">
                  <c:v>0.48905599999999999</c:v>
                </c:pt>
                <c:pt idx="659">
                  <c:v>0.495417</c:v>
                </c:pt>
                <c:pt idx="660">
                  <c:v>0.53386500000000003</c:v>
                </c:pt>
                <c:pt idx="661">
                  <c:v>0.50609300000000002</c:v>
                </c:pt>
                <c:pt idx="662">
                  <c:v>0.28555399999999997</c:v>
                </c:pt>
                <c:pt idx="663">
                  <c:v>0.27191199999999999</c:v>
                </c:pt>
                <c:pt idx="664">
                  <c:v>0.63182899999999997</c:v>
                </c:pt>
                <c:pt idx="665">
                  <c:v>6.1735600000000002E-2</c:v>
                </c:pt>
                <c:pt idx="666">
                  <c:v>0.45929399999999998</c:v>
                </c:pt>
                <c:pt idx="667">
                  <c:v>0.20000200000000001</c:v>
                </c:pt>
                <c:pt idx="668">
                  <c:v>0.36498799999999998</c:v>
                </c:pt>
                <c:pt idx="669">
                  <c:v>0.56416599999999995</c:v>
                </c:pt>
                <c:pt idx="670">
                  <c:v>0.553782</c:v>
                </c:pt>
                <c:pt idx="671">
                  <c:v>0.34005600000000002</c:v>
                </c:pt>
                <c:pt idx="672">
                  <c:v>0.495087</c:v>
                </c:pt>
                <c:pt idx="673">
                  <c:v>0.63773999999999997</c:v>
                </c:pt>
                <c:pt idx="674">
                  <c:v>0.21027599999999999</c:v>
                </c:pt>
                <c:pt idx="675">
                  <c:v>0.26519100000000001</c:v>
                </c:pt>
                <c:pt idx="676">
                  <c:v>0.16966899999999999</c:v>
                </c:pt>
                <c:pt idx="677">
                  <c:v>0.31745800000000002</c:v>
                </c:pt>
                <c:pt idx="678">
                  <c:v>0.70733199999999996</c:v>
                </c:pt>
                <c:pt idx="679">
                  <c:v>0.32015700000000002</c:v>
                </c:pt>
                <c:pt idx="680">
                  <c:v>0.92903100000000005</c:v>
                </c:pt>
                <c:pt idx="681">
                  <c:v>0.891266</c:v>
                </c:pt>
                <c:pt idx="682">
                  <c:v>0.50048400000000004</c:v>
                </c:pt>
                <c:pt idx="683">
                  <c:v>0.51061000000000001</c:v>
                </c:pt>
                <c:pt idx="684">
                  <c:v>0.52460200000000001</c:v>
                </c:pt>
                <c:pt idx="685">
                  <c:v>0.376525</c:v>
                </c:pt>
                <c:pt idx="686">
                  <c:v>1.9778E-2</c:v>
                </c:pt>
                <c:pt idx="687">
                  <c:v>0.68694299999999997</c:v>
                </c:pt>
                <c:pt idx="688">
                  <c:v>0.69917700000000005</c:v>
                </c:pt>
                <c:pt idx="689">
                  <c:v>0.293605</c:v>
                </c:pt>
                <c:pt idx="690">
                  <c:v>0.33671299999999998</c:v>
                </c:pt>
                <c:pt idx="691">
                  <c:v>0.18970300000000001</c:v>
                </c:pt>
                <c:pt idx="692">
                  <c:v>0.49932100000000001</c:v>
                </c:pt>
                <c:pt idx="693">
                  <c:v>0.20777100000000001</c:v>
                </c:pt>
                <c:pt idx="694">
                  <c:v>4.1991399999999998E-2</c:v>
                </c:pt>
                <c:pt idx="695">
                  <c:v>0.91221200000000002</c:v>
                </c:pt>
                <c:pt idx="696">
                  <c:v>3.8752599999999998E-2</c:v>
                </c:pt>
                <c:pt idx="697">
                  <c:v>0.39536500000000002</c:v>
                </c:pt>
                <c:pt idx="698">
                  <c:v>0.89863599999999999</c:v>
                </c:pt>
                <c:pt idx="699">
                  <c:v>0.21950600000000001</c:v>
                </c:pt>
                <c:pt idx="700">
                  <c:v>0.86983900000000003</c:v>
                </c:pt>
                <c:pt idx="701">
                  <c:v>0.72708799999999996</c:v>
                </c:pt>
                <c:pt idx="702">
                  <c:v>0.83108499999999996</c:v>
                </c:pt>
                <c:pt idx="703">
                  <c:v>9.7266599999999995E-2</c:v>
                </c:pt>
                <c:pt idx="704">
                  <c:v>7.1417400000000006E-2</c:v>
                </c:pt>
                <c:pt idx="705">
                  <c:v>0.93510599999999999</c:v>
                </c:pt>
                <c:pt idx="706">
                  <c:v>0.60375000000000001</c:v>
                </c:pt>
                <c:pt idx="707">
                  <c:v>0.24454999999999999</c:v>
                </c:pt>
                <c:pt idx="708">
                  <c:v>0.11593299999999999</c:v>
                </c:pt>
                <c:pt idx="709">
                  <c:v>0.180621</c:v>
                </c:pt>
                <c:pt idx="710">
                  <c:v>0.13956499999999999</c:v>
                </c:pt>
                <c:pt idx="711">
                  <c:v>0.139047</c:v>
                </c:pt>
                <c:pt idx="712">
                  <c:v>0.30298199999999997</c:v>
                </c:pt>
                <c:pt idx="713">
                  <c:v>0.27677499999999999</c:v>
                </c:pt>
                <c:pt idx="714">
                  <c:v>0.311585</c:v>
                </c:pt>
                <c:pt idx="715">
                  <c:v>0.203513</c:v>
                </c:pt>
                <c:pt idx="716">
                  <c:v>0.68266199999999999</c:v>
                </c:pt>
                <c:pt idx="717">
                  <c:v>0.344225</c:v>
                </c:pt>
                <c:pt idx="718">
                  <c:v>0.27162399999999998</c:v>
                </c:pt>
                <c:pt idx="719">
                  <c:v>0.65024599999999999</c:v>
                </c:pt>
                <c:pt idx="720">
                  <c:v>5.5791300000000002E-2</c:v>
                </c:pt>
                <c:pt idx="721">
                  <c:v>0.10198</c:v>
                </c:pt>
                <c:pt idx="722">
                  <c:v>0.17682</c:v>
                </c:pt>
                <c:pt idx="723">
                  <c:v>0.39585300000000001</c:v>
                </c:pt>
                <c:pt idx="724">
                  <c:v>0.73794800000000005</c:v>
                </c:pt>
                <c:pt idx="725">
                  <c:v>0.19486800000000001</c:v>
                </c:pt>
                <c:pt idx="726">
                  <c:v>7.7866000000000005E-2</c:v>
                </c:pt>
                <c:pt idx="727">
                  <c:v>0.291551</c:v>
                </c:pt>
                <c:pt idx="728">
                  <c:v>0.46425</c:v>
                </c:pt>
                <c:pt idx="729">
                  <c:v>0.97255400000000003</c:v>
                </c:pt>
                <c:pt idx="730">
                  <c:v>0.75551599999999997</c:v>
                </c:pt>
                <c:pt idx="731">
                  <c:v>0.59272100000000005</c:v>
                </c:pt>
                <c:pt idx="732">
                  <c:v>0.19095000000000001</c:v>
                </c:pt>
                <c:pt idx="733">
                  <c:v>0.52836700000000003</c:v>
                </c:pt>
                <c:pt idx="734">
                  <c:v>0.68058600000000002</c:v>
                </c:pt>
                <c:pt idx="735">
                  <c:v>0.68058600000000002</c:v>
                </c:pt>
                <c:pt idx="736">
                  <c:v>0.51102700000000001</c:v>
                </c:pt>
                <c:pt idx="737">
                  <c:v>0.171513</c:v>
                </c:pt>
                <c:pt idx="738">
                  <c:v>0.37808399999999998</c:v>
                </c:pt>
                <c:pt idx="739">
                  <c:v>0.27508199999999999</c:v>
                </c:pt>
                <c:pt idx="740">
                  <c:v>0.69902399999999998</c:v>
                </c:pt>
                <c:pt idx="741">
                  <c:v>0.90001600000000004</c:v>
                </c:pt>
                <c:pt idx="742">
                  <c:v>2.6278300000000001E-2</c:v>
                </c:pt>
                <c:pt idx="743">
                  <c:v>0.21965100000000001</c:v>
                </c:pt>
                <c:pt idx="744">
                  <c:v>0.76477300000000004</c:v>
                </c:pt>
                <c:pt idx="745">
                  <c:v>0.84275999999999995</c:v>
                </c:pt>
                <c:pt idx="746">
                  <c:v>0.30839899999999998</c:v>
                </c:pt>
                <c:pt idx="747">
                  <c:v>0.10370699999999999</c:v>
                </c:pt>
                <c:pt idx="748">
                  <c:v>0.46788400000000002</c:v>
                </c:pt>
                <c:pt idx="749">
                  <c:v>0.20063600000000001</c:v>
                </c:pt>
                <c:pt idx="750">
                  <c:v>0.12812299999999999</c:v>
                </c:pt>
                <c:pt idx="751">
                  <c:v>0.51295400000000002</c:v>
                </c:pt>
                <c:pt idx="752">
                  <c:v>0.80147100000000004</c:v>
                </c:pt>
                <c:pt idx="753">
                  <c:v>0.54497499999999999</c:v>
                </c:pt>
                <c:pt idx="754">
                  <c:v>0.42579099999999998</c:v>
                </c:pt>
                <c:pt idx="755">
                  <c:v>0.65036799999999995</c:v>
                </c:pt>
                <c:pt idx="756">
                  <c:v>5.1473199999999997E-2</c:v>
                </c:pt>
                <c:pt idx="757">
                  <c:v>0.25748799999999999</c:v>
                </c:pt>
                <c:pt idx="758">
                  <c:v>0.24947800000000001</c:v>
                </c:pt>
                <c:pt idx="759">
                  <c:v>0.33826400000000001</c:v>
                </c:pt>
                <c:pt idx="760">
                  <c:v>0.314689</c:v>
                </c:pt>
                <c:pt idx="761">
                  <c:v>8.9586700000000005E-2</c:v>
                </c:pt>
                <c:pt idx="762">
                  <c:v>0.34434599999999999</c:v>
                </c:pt>
                <c:pt idx="763">
                  <c:v>0.81532899999999997</c:v>
                </c:pt>
                <c:pt idx="764">
                  <c:v>0.72183699999999995</c:v>
                </c:pt>
                <c:pt idx="765">
                  <c:v>0.38787700000000003</c:v>
                </c:pt>
                <c:pt idx="766">
                  <c:v>0.48346499999999998</c:v>
                </c:pt>
                <c:pt idx="767">
                  <c:v>0.46788600000000002</c:v>
                </c:pt>
                <c:pt idx="768">
                  <c:v>5.4677200000000002E-2</c:v>
                </c:pt>
                <c:pt idx="769">
                  <c:v>0.85714299999999999</c:v>
                </c:pt>
                <c:pt idx="770">
                  <c:v>0.90165200000000001</c:v>
                </c:pt>
                <c:pt idx="771">
                  <c:v>0.16952</c:v>
                </c:pt>
                <c:pt idx="772">
                  <c:v>0.106839</c:v>
                </c:pt>
                <c:pt idx="773">
                  <c:v>0.90190899999999996</c:v>
                </c:pt>
                <c:pt idx="774">
                  <c:v>0.37237100000000001</c:v>
                </c:pt>
                <c:pt idx="775">
                  <c:v>0.244036</c:v>
                </c:pt>
                <c:pt idx="776">
                  <c:v>0.45134400000000002</c:v>
                </c:pt>
                <c:pt idx="777">
                  <c:v>0.19886999999999999</c:v>
                </c:pt>
                <c:pt idx="778">
                  <c:v>0.104819</c:v>
                </c:pt>
                <c:pt idx="779">
                  <c:v>0.65200499999999995</c:v>
                </c:pt>
                <c:pt idx="780">
                  <c:v>0.13975899999999999</c:v>
                </c:pt>
                <c:pt idx="781">
                  <c:v>0.16880999999999999</c:v>
                </c:pt>
                <c:pt idx="782">
                  <c:v>0.16880999999999999</c:v>
                </c:pt>
                <c:pt idx="783">
                  <c:v>0.16880999999999999</c:v>
                </c:pt>
                <c:pt idx="784">
                  <c:v>0.48746800000000001</c:v>
                </c:pt>
                <c:pt idx="785">
                  <c:v>0.42231800000000003</c:v>
                </c:pt>
                <c:pt idx="786">
                  <c:v>0.30980600000000003</c:v>
                </c:pt>
                <c:pt idx="787">
                  <c:v>0.18335899999999999</c:v>
                </c:pt>
                <c:pt idx="788">
                  <c:v>0.92425199999999996</c:v>
                </c:pt>
                <c:pt idx="789">
                  <c:v>0.28296900000000003</c:v>
                </c:pt>
                <c:pt idx="790">
                  <c:v>0.21793399999999999</c:v>
                </c:pt>
                <c:pt idx="791">
                  <c:v>0.40345300000000001</c:v>
                </c:pt>
                <c:pt idx="792">
                  <c:v>0.35258800000000001</c:v>
                </c:pt>
                <c:pt idx="793">
                  <c:v>0.59084099999999995</c:v>
                </c:pt>
                <c:pt idx="794">
                  <c:v>0.88659200000000005</c:v>
                </c:pt>
                <c:pt idx="795">
                  <c:v>0.47136099999999997</c:v>
                </c:pt>
                <c:pt idx="796">
                  <c:v>0.51018300000000005</c:v>
                </c:pt>
                <c:pt idx="797">
                  <c:v>0.273534</c:v>
                </c:pt>
                <c:pt idx="798">
                  <c:v>0.43992300000000001</c:v>
                </c:pt>
                <c:pt idx="799">
                  <c:v>0.16187399999999999</c:v>
                </c:pt>
                <c:pt idx="800">
                  <c:v>0.20116100000000001</c:v>
                </c:pt>
                <c:pt idx="801">
                  <c:v>0.534555</c:v>
                </c:pt>
                <c:pt idx="802">
                  <c:v>0.17996000000000001</c:v>
                </c:pt>
                <c:pt idx="803">
                  <c:v>0.62534999999999996</c:v>
                </c:pt>
                <c:pt idx="804">
                  <c:v>0.499614</c:v>
                </c:pt>
                <c:pt idx="805">
                  <c:v>9.5606300000000005E-2</c:v>
                </c:pt>
                <c:pt idx="806">
                  <c:v>4.2205699999999999E-2</c:v>
                </c:pt>
                <c:pt idx="807">
                  <c:v>0.22212200000000001</c:v>
                </c:pt>
                <c:pt idx="808">
                  <c:v>0.10087699999999999</c:v>
                </c:pt>
                <c:pt idx="809">
                  <c:v>0.82925800000000005</c:v>
                </c:pt>
                <c:pt idx="810">
                  <c:v>0.19980100000000001</c:v>
                </c:pt>
                <c:pt idx="811">
                  <c:v>0.56122499999999997</c:v>
                </c:pt>
                <c:pt idx="812">
                  <c:v>0.18746699999999999</c:v>
                </c:pt>
                <c:pt idx="813">
                  <c:v>9.4403399999999998E-2</c:v>
                </c:pt>
                <c:pt idx="814">
                  <c:v>0.35295700000000002</c:v>
                </c:pt>
                <c:pt idx="815">
                  <c:v>0.54320100000000004</c:v>
                </c:pt>
                <c:pt idx="816">
                  <c:v>0.44991199999999998</c:v>
                </c:pt>
                <c:pt idx="817">
                  <c:v>0.38002999999999998</c:v>
                </c:pt>
                <c:pt idx="818">
                  <c:v>0.460706</c:v>
                </c:pt>
                <c:pt idx="819">
                  <c:v>0.681481</c:v>
                </c:pt>
                <c:pt idx="820">
                  <c:v>0.378112</c:v>
                </c:pt>
                <c:pt idx="821">
                  <c:v>0.28123999999999999</c:v>
                </c:pt>
                <c:pt idx="822">
                  <c:v>7.8673000000000007E-2</c:v>
                </c:pt>
                <c:pt idx="823">
                  <c:v>0.69142499999999996</c:v>
                </c:pt>
                <c:pt idx="824">
                  <c:v>0.29550799999999999</c:v>
                </c:pt>
                <c:pt idx="825">
                  <c:v>0.53427899999999995</c:v>
                </c:pt>
                <c:pt idx="826">
                  <c:v>0.205322</c:v>
                </c:pt>
                <c:pt idx="827">
                  <c:v>0.162082</c:v>
                </c:pt>
                <c:pt idx="828">
                  <c:v>0.391731</c:v>
                </c:pt>
                <c:pt idx="829">
                  <c:v>1.9853800000000001E-2</c:v>
                </c:pt>
                <c:pt idx="830">
                  <c:v>0.42749700000000002</c:v>
                </c:pt>
                <c:pt idx="831">
                  <c:v>0.27689399999999997</c:v>
                </c:pt>
                <c:pt idx="832">
                  <c:v>0.234264</c:v>
                </c:pt>
                <c:pt idx="833">
                  <c:v>0.33573700000000001</c:v>
                </c:pt>
                <c:pt idx="834">
                  <c:v>0.23366200000000001</c:v>
                </c:pt>
                <c:pt idx="835">
                  <c:v>0.15366199999999999</c:v>
                </c:pt>
                <c:pt idx="836">
                  <c:v>0.33768300000000001</c:v>
                </c:pt>
                <c:pt idx="837">
                  <c:v>0.241142</c:v>
                </c:pt>
                <c:pt idx="838">
                  <c:v>0.18426000000000001</c:v>
                </c:pt>
                <c:pt idx="839">
                  <c:v>0.18048700000000001</c:v>
                </c:pt>
                <c:pt idx="840">
                  <c:v>0.32176199999999999</c:v>
                </c:pt>
                <c:pt idx="841">
                  <c:v>0.57132000000000005</c:v>
                </c:pt>
                <c:pt idx="842">
                  <c:v>0.18867100000000001</c:v>
                </c:pt>
                <c:pt idx="843">
                  <c:v>0.46814</c:v>
                </c:pt>
                <c:pt idx="844">
                  <c:v>0.152224</c:v>
                </c:pt>
                <c:pt idx="845">
                  <c:v>0.16817599999999999</c:v>
                </c:pt>
                <c:pt idx="846">
                  <c:v>0.31944600000000001</c:v>
                </c:pt>
                <c:pt idx="847">
                  <c:v>0.12195300000000001</c:v>
                </c:pt>
                <c:pt idx="848">
                  <c:v>0.20746999999999999</c:v>
                </c:pt>
                <c:pt idx="849">
                  <c:v>0.398283</c:v>
                </c:pt>
                <c:pt idx="850">
                  <c:v>0.41742200000000002</c:v>
                </c:pt>
                <c:pt idx="851">
                  <c:v>0.22265599999999999</c:v>
                </c:pt>
                <c:pt idx="852">
                  <c:v>0.398899</c:v>
                </c:pt>
                <c:pt idx="853">
                  <c:v>0.59826999999999997</c:v>
                </c:pt>
                <c:pt idx="854">
                  <c:v>0.28746699999999997</c:v>
                </c:pt>
                <c:pt idx="855">
                  <c:v>0.483595</c:v>
                </c:pt>
                <c:pt idx="856">
                  <c:v>0.73637799999999998</c:v>
                </c:pt>
                <c:pt idx="857">
                  <c:v>0.11509900000000001</c:v>
                </c:pt>
                <c:pt idx="858">
                  <c:v>8.1403500000000004E-2</c:v>
                </c:pt>
                <c:pt idx="859">
                  <c:v>0.81106500000000004</c:v>
                </c:pt>
                <c:pt idx="860">
                  <c:v>0.173203</c:v>
                </c:pt>
                <c:pt idx="861">
                  <c:v>0.68942899999999996</c:v>
                </c:pt>
                <c:pt idx="862">
                  <c:v>0.15422</c:v>
                </c:pt>
                <c:pt idx="863">
                  <c:v>0.212946</c:v>
                </c:pt>
                <c:pt idx="864">
                  <c:v>0.87003699999999995</c:v>
                </c:pt>
                <c:pt idx="865">
                  <c:v>0.45148700000000003</c:v>
                </c:pt>
                <c:pt idx="866">
                  <c:v>0.35532799999999998</c:v>
                </c:pt>
                <c:pt idx="867">
                  <c:v>0.41929499999999997</c:v>
                </c:pt>
                <c:pt idx="868">
                  <c:v>0.37674200000000002</c:v>
                </c:pt>
                <c:pt idx="869">
                  <c:v>0.51730399999999999</c:v>
                </c:pt>
                <c:pt idx="870">
                  <c:v>0.15615599999999999</c:v>
                </c:pt>
                <c:pt idx="871">
                  <c:v>0.26405800000000001</c:v>
                </c:pt>
                <c:pt idx="872">
                  <c:v>0.24726200000000001</c:v>
                </c:pt>
                <c:pt idx="873">
                  <c:v>0.48269600000000001</c:v>
                </c:pt>
                <c:pt idx="874">
                  <c:v>0.189719</c:v>
                </c:pt>
                <c:pt idx="875">
                  <c:v>0.289358</c:v>
                </c:pt>
                <c:pt idx="876">
                  <c:v>0.22084699999999999</c:v>
                </c:pt>
                <c:pt idx="877">
                  <c:v>0.62953899999999996</c:v>
                </c:pt>
                <c:pt idx="878">
                  <c:v>0.27174100000000001</c:v>
                </c:pt>
                <c:pt idx="879">
                  <c:v>0.44834800000000002</c:v>
                </c:pt>
                <c:pt idx="880">
                  <c:v>5.2038500000000001E-2</c:v>
                </c:pt>
                <c:pt idx="881">
                  <c:v>0.55401299999999998</c:v>
                </c:pt>
                <c:pt idx="882">
                  <c:v>0.235711</c:v>
                </c:pt>
                <c:pt idx="883">
                  <c:v>0.323187</c:v>
                </c:pt>
                <c:pt idx="884">
                  <c:v>0.2195</c:v>
                </c:pt>
                <c:pt idx="885">
                  <c:v>0.23721900000000001</c:v>
                </c:pt>
                <c:pt idx="886">
                  <c:v>0.61191899999999999</c:v>
                </c:pt>
                <c:pt idx="887">
                  <c:v>0.156303</c:v>
                </c:pt>
                <c:pt idx="888">
                  <c:v>0.66464299999999998</c:v>
                </c:pt>
                <c:pt idx="889">
                  <c:v>0.13400899999999999</c:v>
                </c:pt>
                <c:pt idx="890">
                  <c:v>0.381025</c:v>
                </c:pt>
                <c:pt idx="891">
                  <c:v>0.33568300000000001</c:v>
                </c:pt>
                <c:pt idx="892">
                  <c:v>0.385156</c:v>
                </c:pt>
                <c:pt idx="893">
                  <c:v>0.11752</c:v>
                </c:pt>
                <c:pt idx="894">
                  <c:v>0.47291</c:v>
                </c:pt>
                <c:pt idx="895">
                  <c:v>5.6071900000000001E-2</c:v>
                </c:pt>
                <c:pt idx="896">
                  <c:v>0.23493600000000001</c:v>
                </c:pt>
                <c:pt idx="897">
                  <c:v>0.63512999999999997</c:v>
                </c:pt>
                <c:pt idx="898">
                  <c:v>0.24482699999999999</c:v>
                </c:pt>
                <c:pt idx="899">
                  <c:v>0.18410599999999999</c:v>
                </c:pt>
                <c:pt idx="900">
                  <c:v>0.41581600000000002</c:v>
                </c:pt>
                <c:pt idx="901">
                  <c:v>0.25000499999999998</c:v>
                </c:pt>
                <c:pt idx="902">
                  <c:v>0.461173</c:v>
                </c:pt>
                <c:pt idx="903">
                  <c:v>0.37259599999999998</c:v>
                </c:pt>
                <c:pt idx="904">
                  <c:v>0.104475</c:v>
                </c:pt>
                <c:pt idx="905">
                  <c:v>9.7925700000000004E-3</c:v>
                </c:pt>
                <c:pt idx="906">
                  <c:v>0.42107</c:v>
                </c:pt>
                <c:pt idx="907">
                  <c:v>0.25753399999999999</c:v>
                </c:pt>
                <c:pt idx="908">
                  <c:v>0.363842</c:v>
                </c:pt>
                <c:pt idx="909">
                  <c:v>0.363842</c:v>
                </c:pt>
                <c:pt idx="910">
                  <c:v>0.52596900000000002</c:v>
                </c:pt>
                <c:pt idx="911">
                  <c:v>0.52596900000000002</c:v>
                </c:pt>
                <c:pt idx="912">
                  <c:v>0.90291100000000002</c:v>
                </c:pt>
                <c:pt idx="913">
                  <c:v>0.23541999999999999</c:v>
                </c:pt>
                <c:pt idx="914">
                  <c:v>0.44239800000000001</c:v>
                </c:pt>
                <c:pt idx="915">
                  <c:v>0.51915199999999995</c:v>
                </c:pt>
                <c:pt idx="916">
                  <c:v>0.63641599999999998</c:v>
                </c:pt>
                <c:pt idx="917">
                  <c:v>5.1638200000000002E-2</c:v>
                </c:pt>
                <c:pt idx="918">
                  <c:v>0.89760399999999996</c:v>
                </c:pt>
                <c:pt idx="919">
                  <c:v>0.95269000000000004</c:v>
                </c:pt>
                <c:pt idx="920">
                  <c:v>0.60256399999999999</c:v>
                </c:pt>
                <c:pt idx="921">
                  <c:v>0.94911699999999999</c:v>
                </c:pt>
                <c:pt idx="922">
                  <c:v>0.71026100000000003</c:v>
                </c:pt>
                <c:pt idx="923">
                  <c:v>0.14987</c:v>
                </c:pt>
                <c:pt idx="924">
                  <c:v>0.262102</c:v>
                </c:pt>
                <c:pt idx="925">
                  <c:v>0.87536599999999998</c:v>
                </c:pt>
                <c:pt idx="926">
                  <c:v>0.77473199999999998</c:v>
                </c:pt>
                <c:pt idx="927">
                  <c:v>0.21970400000000001</c:v>
                </c:pt>
                <c:pt idx="928">
                  <c:v>0.35026800000000002</c:v>
                </c:pt>
                <c:pt idx="929">
                  <c:v>0.28642499999999999</c:v>
                </c:pt>
                <c:pt idx="930">
                  <c:v>0.36457000000000001</c:v>
                </c:pt>
                <c:pt idx="931">
                  <c:v>0.44279099999999999</c:v>
                </c:pt>
                <c:pt idx="932">
                  <c:v>0.35040199999999999</c:v>
                </c:pt>
                <c:pt idx="933">
                  <c:v>0.70206599999999997</c:v>
                </c:pt>
                <c:pt idx="934">
                  <c:v>0.54613</c:v>
                </c:pt>
                <c:pt idx="935">
                  <c:v>0.82459400000000005</c:v>
                </c:pt>
                <c:pt idx="936">
                  <c:v>0.52925599999999995</c:v>
                </c:pt>
                <c:pt idx="937">
                  <c:v>0.30171199999999998</c:v>
                </c:pt>
                <c:pt idx="938">
                  <c:v>0.25438</c:v>
                </c:pt>
                <c:pt idx="939">
                  <c:v>0.28732400000000002</c:v>
                </c:pt>
                <c:pt idx="940">
                  <c:v>0.33277699999999999</c:v>
                </c:pt>
                <c:pt idx="941">
                  <c:v>0.381025</c:v>
                </c:pt>
                <c:pt idx="942">
                  <c:v>0.40676499999999999</c:v>
                </c:pt>
                <c:pt idx="943">
                  <c:v>0.33262799999999998</c:v>
                </c:pt>
                <c:pt idx="944">
                  <c:v>0.56254700000000002</c:v>
                </c:pt>
                <c:pt idx="945">
                  <c:v>0.52727900000000005</c:v>
                </c:pt>
                <c:pt idx="946">
                  <c:v>0.84038500000000005</c:v>
                </c:pt>
                <c:pt idx="947">
                  <c:v>0.245259</c:v>
                </c:pt>
                <c:pt idx="948">
                  <c:v>0.75512500000000005</c:v>
                </c:pt>
                <c:pt idx="949">
                  <c:v>0.39704299999999998</c:v>
                </c:pt>
                <c:pt idx="950">
                  <c:v>0.39704299999999998</c:v>
                </c:pt>
                <c:pt idx="951">
                  <c:v>0.21481900000000001</c:v>
                </c:pt>
                <c:pt idx="952">
                  <c:v>0.24122399999999999</c:v>
                </c:pt>
                <c:pt idx="953">
                  <c:v>0.197295</c:v>
                </c:pt>
                <c:pt idx="954">
                  <c:v>0.73406899999999997</c:v>
                </c:pt>
                <c:pt idx="955">
                  <c:v>0.359767</c:v>
                </c:pt>
                <c:pt idx="956">
                  <c:v>0.14343500000000001</c:v>
                </c:pt>
                <c:pt idx="957">
                  <c:v>8.8770799999999997E-2</c:v>
                </c:pt>
                <c:pt idx="958">
                  <c:v>0.72858199999999995</c:v>
                </c:pt>
                <c:pt idx="959">
                  <c:v>0.38631599999999999</c:v>
                </c:pt>
                <c:pt idx="960">
                  <c:v>0.51699499999999998</c:v>
                </c:pt>
                <c:pt idx="961">
                  <c:v>0.353439</c:v>
                </c:pt>
                <c:pt idx="962">
                  <c:v>0.44111800000000001</c:v>
                </c:pt>
                <c:pt idx="963">
                  <c:v>0.56263600000000002</c:v>
                </c:pt>
                <c:pt idx="964">
                  <c:v>0.62250399999999995</c:v>
                </c:pt>
                <c:pt idx="965">
                  <c:v>0.335179</c:v>
                </c:pt>
                <c:pt idx="966">
                  <c:v>1.9413300000000001E-2</c:v>
                </c:pt>
                <c:pt idx="967">
                  <c:v>0.17988799999999999</c:v>
                </c:pt>
                <c:pt idx="968">
                  <c:v>0.62945399999999996</c:v>
                </c:pt>
                <c:pt idx="969">
                  <c:v>0.28262500000000002</c:v>
                </c:pt>
                <c:pt idx="970">
                  <c:v>0.653285</c:v>
                </c:pt>
                <c:pt idx="971">
                  <c:v>0.97337499999999999</c:v>
                </c:pt>
                <c:pt idx="972">
                  <c:v>0.118057</c:v>
                </c:pt>
                <c:pt idx="973">
                  <c:v>0.82677599999999996</c:v>
                </c:pt>
                <c:pt idx="974">
                  <c:v>0.87479200000000001</c:v>
                </c:pt>
                <c:pt idx="975">
                  <c:v>0.550485</c:v>
                </c:pt>
                <c:pt idx="976">
                  <c:v>0.44944800000000001</c:v>
                </c:pt>
                <c:pt idx="977">
                  <c:v>0.724028</c:v>
                </c:pt>
                <c:pt idx="978">
                  <c:v>0.68387900000000001</c:v>
                </c:pt>
                <c:pt idx="979">
                  <c:v>0.81836799999999998</c:v>
                </c:pt>
                <c:pt idx="980">
                  <c:v>0.56194699999999997</c:v>
                </c:pt>
                <c:pt idx="981">
                  <c:v>0.51102700000000001</c:v>
                </c:pt>
                <c:pt idx="982">
                  <c:v>8.9062799999999998E-2</c:v>
                </c:pt>
                <c:pt idx="983">
                  <c:v>1.9215099999999999E-2</c:v>
                </c:pt>
                <c:pt idx="984">
                  <c:v>0.71854600000000002</c:v>
                </c:pt>
                <c:pt idx="985">
                  <c:v>0.36261199999999999</c:v>
                </c:pt>
                <c:pt idx="986">
                  <c:v>0.190941</c:v>
                </c:pt>
                <c:pt idx="987">
                  <c:v>0.27107799999999999</c:v>
                </c:pt>
                <c:pt idx="988">
                  <c:v>0.38803100000000001</c:v>
                </c:pt>
                <c:pt idx="989">
                  <c:v>0.17315900000000001</c:v>
                </c:pt>
                <c:pt idx="990">
                  <c:v>2.74217E-2</c:v>
                </c:pt>
                <c:pt idx="991">
                  <c:v>0.41292099999999998</c:v>
                </c:pt>
                <c:pt idx="992">
                  <c:v>0.66725699999999999</c:v>
                </c:pt>
                <c:pt idx="993">
                  <c:v>0.12143900000000001</c:v>
                </c:pt>
                <c:pt idx="994">
                  <c:v>0.83108700000000002</c:v>
                </c:pt>
                <c:pt idx="995">
                  <c:v>0.89536400000000005</c:v>
                </c:pt>
                <c:pt idx="996">
                  <c:v>0.84857000000000005</c:v>
                </c:pt>
                <c:pt idx="997">
                  <c:v>5.6409000000000001E-2</c:v>
                </c:pt>
                <c:pt idx="998">
                  <c:v>0.530891</c:v>
                </c:pt>
                <c:pt idx="999">
                  <c:v>9.0892399999999998E-2</c:v>
                </c:pt>
                <c:pt idx="1000">
                  <c:v>8.0914299999999995E-2</c:v>
                </c:pt>
                <c:pt idx="1001">
                  <c:v>0.42282500000000001</c:v>
                </c:pt>
                <c:pt idx="1002">
                  <c:v>0.20889099999999999</c:v>
                </c:pt>
                <c:pt idx="1003">
                  <c:v>0.48038700000000001</c:v>
                </c:pt>
                <c:pt idx="1004">
                  <c:v>0.39978999999999998</c:v>
                </c:pt>
                <c:pt idx="1005">
                  <c:v>0.41379300000000002</c:v>
                </c:pt>
                <c:pt idx="1006">
                  <c:v>0.47225299999999998</c:v>
                </c:pt>
                <c:pt idx="1007">
                  <c:v>0.80051399999999995</c:v>
                </c:pt>
                <c:pt idx="1008">
                  <c:v>0.71576300000000004</c:v>
                </c:pt>
                <c:pt idx="1009">
                  <c:v>0.32549899999999998</c:v>
                </c:pt>
                <c:pt idx="1010">
                  <c:v>0.58612500000000001</c:v>
                </c:pt>
                <c:pt idx="1011">
                  <c:v>0.80672500000000003</c:v>
                </c:pt>
                <c:pt idx="1012">
                  <c:v>0.81013500000000005</c:v>
                </c:pt>
                <c:pt idx="1013">
                  <c:v>0.38191199999999997</c:v>
                </c:pt>
                <c:pt idx="1014">
                  <c:v>0.13081899999999999</c:v>
                </c:pt>
                <c:pt idx="1015">
                  <c:v>0.282472</c:v>
                </c:pt>
                <c:pt idx="1016">
                  <c:v>0.46030799999999999</c:v>
                </c:pt>
                <c:pt idx="1017">
                  <c:v>0.371415</c:v>
                </c:pt>
                <c:pt idx="1018">
                  <c:v>0.82033</c:v>
                </c:pt>
                <c:pt idx="1019">
                  <c:v>0.72380699999999998</c:v>
                </c:pt>
                <c:pt idx="1020">
                  <c:v>0.95625099999999996</c:v>
                </c:pt>
                <c:pt idx="1021">
                  <c:v>0.68662100000000004</c:v>
                </c:pt>
                <c:pt idx="1022">
                  <c:v>0.34568599999999999</c:v>
                </c:pt>
                <c:pt idx="1023">
                  <c:v>0.42841899999999999</c:v>
                </c:pt>
                <c:pt idx="1024">
                  <c:v>0.83104299999999998</c:v>
                </c:pt>
                <c:pt idx="1025">
                  <c:v>0.36804199999999998</c:v>
                </c:pt>
                <c:pt idx="1026">
                  <c:v>0.72267599999999999</c:v>
                </c:pt>
                <c:pt idx="1027">
                  <c:v>0.281275</c:v>
                </c:pt>
                <c:pt idx="1028">
                  <c:v>0.83016000000000001</c:v>
                </c:pt>
                <c:pt idx="1029">
                  <c:v>0.77517499999999995</c:v>
                </c:pt>
                <c:pt idx="1030">
                  <c:v>0.12823300000000001</c:v>
                </c:pt>
                <c:pt idx="1031">
                  <c:v>0.51296200000000003</c:v>
                </c:pt>
                <c:pt idx="1032">
                  <c:v>1.5128600000000001E-2</c:v>
                </c:pt>
                <c:pt idx="1033">
                  <c:v>0.21498900000000001</c:v>
                </c:pt>
                <c:pt idx="1034">
                  <c:v>0.139603</c:v>
                </c:pt>
                <c:pt idx="1035">
                  <c:v>0.62705900000000003</c:v>
                </c:pt>
                <c:pt idx="1036">
                  <c:v>0.26610499999999998</c:v>
                </c:pt>
                <c:pt idx="1037">
                  <c:v>0.43684499999999998</c:v>
                </c:pt>
                <c:pt idx="1038">
                  <c:v>2.0682900000000001E-2</c:v>
                </c:pt>
                <c:pt idx="1039">
                  <c:v>0.26671699999999998</c:v>
                </c:pt>
                <c:pt idx="1040">
                  <c:v>0.25436500000000001</c:v>
                </c:pt>
                <c:pt idx="1041">
                  <c:v>0.72254799999999997</c:v>
                </c:pt>
                <c:pt idx="1042">
                  <c:v>0.323604</c:v>
                </c:pt>
                <c:pt idx="1043">
                  <c:v>9.7183000000000005E-2</c:v>
                </c:pt>
                <c:pt idx="1044">
                  <c:v>0.21995899999999999</c:v>
                </c:pt>
                <c:pt idx="1045">
                  <c:v>0.21995899999999999</c:v>
                </c:pt>
                <c:pt idx="1046">
                  <c:v>0.48746800000000001</c:v>
                </c:pt>
                <c:pt idx="1047">
                  <c:v>0.46853299999999998</c:v>
                </c:pt>
                <c:pt idx="1048">
                  <c:v>0.46684199999999998</c:v>
                </c:pt>
                <c:pt idx="1049">
                  <c:v>0.462534</c:v>
                </c:pt>
                <c:pt idx="1050">
                  <c:v>0.31008000000000002</c:v>
                </c:pt>
                <c:pt idx="1051">
                  <c:v>0.21345</c:v>
                </c:pt>
                <c:pt idx="1052">
                  <c:v>0.76205299999999998</c:v>
                </c:pt>
                <c:pt idx="1053">
                  <c:v>0.45540700000000001</c:v>
                </c:pt>
                <c:pt idx="1054">
                  <c:v>0.73414000000000001</c:v>
                </c:pt>
                <c:pt idx="1055">
                  <c:v>0.45722299999999999</c:v>
                </c:pt>
                <c:pt idx="1056">
                  <c:v>0.21556500000000001</c:v>
                </c:pt>
                <c:pt idx="1057">
                  <c:v>0.401148</c:v>
                </c:pt>
                <c:pt idx="1058">
                  <c:v>0.39719599999999999</c:v>
                </c:pt>
                <c:pt idx="1059">
                  <c:v>0.866923</c:v>
                </c:pt>
                <c:pt idx="1060">
                  <c:v>2.50248E-2</c:v>
                </c:pt>
                <c:pt idx="1061">
                  <c:v>0.60434100000000002</c:v>
                </c:pt>
                <c:pt idx="1062">
                  <c:v>7.7695E-2</c:v>
                </c:pt>
                <c:pt idx="1063">
                  <c:v>0.46871299999999999</c:v>
                </c:pt>
                <c:pt idx="1064">
                  <c:v>0.15660199999999999</c:v>
                </c:pt>
                <c:pt idx="1065">
                  <c:v>0.37823299999999999</c:v>
                </c:pt>
                <c:pt idx="1066">
                  <c:v>0.28555399999999997</c:v>
                </c:pt>
                <c:pt idx="1067">
                  <c:v>0.34526000000000001</c:v>
                </c:pt>
                <c:pt idx="1068">
                  <c:v>0.34526000000000001</c:v>
                </c:pt>
                <c:pt idx="1069">
                  <c:v>0.34526000000000001</c:v>
                </c:pt>
                <c:pt idx="1070">
                  <c:v>0.54098800000000002</c:v>
                </c:pt>
                <c:pt idx="1071">
                  <c:v>0.54098800000000002</c:v>
                </c:pt>
                <c:pt idx="1072">
                  <c:v>0.45839600000000003</c:v>
                </c:pt>
                <c:pt idx="1073">
                  <c:v>0.474105</c:v>
                </c:pt>
                <c:pt idx="1074">
                  <c:v>0.94143699999999997</c:v>
                </c:pt>
                <c:pt idx="1075">
                  <c:v>0.17976400000000001</c:v>
                </c:pt>
                <c:pt idx="1076">
                  <c:v>0.57639499999999999</c:v>
                </c:pt>
                <c:pt idx="1077">
                  <c:v>0.63644500000000004</c:v>
                </c:pt>
                <c:pt idx="1078">
                  <c:v>0.64505900000000005</c:v>
                </c:pt>
                <c:pt idx="1079">
                  <c:v>0.49469200000000002</c:v>
                </c:pt>
                <c:pt idx="1080">
                  <c:v>0.52561100000000005</c:v>
                </c:pt>
                <c:pt idx="1081">
                  <c:v>0.44180900000000001</c:v>
                </c:pt>
                <c:pt idx="1082">
                  <c:v>0.20838899999999999</c:v>
                </c:pt>
                <c:pt idx="1083">
                  <c:v>0.193272</c:v>
                </c:pt>
                <c:pt idx="1084">
                  <c:v>0.19197700000000001</c:v>
                </c:pt>
                <c:pt idx="1085">
                  <c:v>0.29431600000000002</c:v>
                </c:pt>
                <c:pt idx="1086">
                  <c:v>0.23002300000000001</c:v>
                </c:pt>
                <c:pt idx="1087">
                  <c:v>0.47780699999999998</c:v>
                </c:pt>
                <c:pt idx="1088">
                  <c:v>0.49495099999999997</c:v>
                </c:pt>
                <c:pt idx="1089">
                  <c:v>0.31585999999999997</c:v>
                </c:pt>
                <c:pt idx="1090">
                  <c:v>1.38145E-2</c:v>
                </c:pt>
                <c:pt idx="1091">
                  <c:v>0.65721700000000005</c:v>
                </c:pt>
                <c:pt idx="1092">
                  <c:v>0.19434799999999999</c:v>
                </c:pt>
                <c:pt idx="1093">
                  <c:v>3.6813100000000001E-2</c:v>
                </c:pt>
                <c:pt idx="1094">
                  <c:v>0.448494</c:v>
                </c:pt>
                <c:pt idx="1095">
                  <c:v>0.51397499999999996</c:v>
                </c:pt>
                <c:pt idx="1096">
                  <c:v>0.57154300000000002</c:v>
                </c:pt>
                <c:pt idx="1097">
                  <c:v>0.21378</c:v>
                </c:pt>
                <c:pt idx="1098">
                  <c:v>0.48284300000000002</c:v>
                </c:pt>
                <c:pt idx="1099">
                  <c:v>0.61382700000000001</c:v>
                </c:pt>
                <c:pt idx="1100">
                  <c:v>0.48696400000000001</c:v>
                </c:pt>
                <c:pt idx="1101">
                  <c:v>0.123261</c:v>
                </c:pt>
                <c:pt idx="1102">
                  <c:v>0.20074600000000001</c:v>
                </c:pt>
                <c:pt idx="1103">
                  <c:v>0.226079</c:v>
                </c:pt>
                <c:pt idx="1104">
                  <c:v>0.37165700000000002</c:v>
                </c:pt>
                <c:pt idx="1105">
                  <c:v>0.41045199999999998</c:v>
                </c:pt>
                <c:pt idx="1106">
                  <c:v>0.130271</c:v>
                </c:pt>
                <c:pt idx="1107">
                  <c:v>0.656995</c:v>
                </c:pt>
                <c:pt idx="1108">
                  <c:v>0.71113999999999999</c:v>
                </c:pt>
                <c:pt idx="1109">
                  <c:v>0.52600800000000003</c:v>
                </c:pt>
                <c:pt idx="1110">
                  <c:v>0.18295800000000001</c:v>
                </c:pt>
                <c:pt idx="1111">
                  <c:v>0.52510999999999997</c:v>
                </c:pt>
                <c:pt idx="1112">
                  <c:v>0.52510999999999997</c:v>
                </c:pt>
                <c:pt idx="1113">
                  <c:v>0.25205300000000003</c:v>
                </c:pt>
                <c:pt idx="1114">
                  <c:v>0.26428800000000002</c:v>
                </c:pt>
                <c:pt idx="1115">
                  <c:v>0.60241900000000004</c:v>
                </c:pt>
                <c:pt idx="1116">
                  <c:v>0.40271499999999999</c:v>
                </c:pt>
                <c:pt idx="1117">
                  <c:v>0.40271499999999999</c:v>
                </c:pt>
                <c:pt idx="1118">
                  <c:v>0.51102700000000001</c:v>
                </c:pt>
                <c:pt idx="1119">
                  <c:v>0.58195200000000002</c:v>
                </c:pt>
                <c:pt idx="1120">
                  <c:v>0.55757999999999996</c:v>
                </c:pt>
                <c:pt idx="1121">
                  <c:v>0.65452399999999999</c:v>
                </c:pt>
                <c:pt idx="1122">
                  <c:v>0.25153300000000001</c:v>
                </c:pt>
                <c:pt idx="1123">
                  <c:v>0.146596</c:v>
                </c:pt>
                <c:pt idx="1124">
                  <c:v>0.36733700000000002</c:v>
                </c:pt>
                <c:pt idx="1125">
                  <c:v>0.58114399999999999</c:v>
                </c:pt>
                <c:pt idx="1126">
                  <c:v>4.22499E-2</c:v>
                </c:pt>
                <c:pt idx="1127">
                  <c:v>0.24962799999999999</c:v>
                </c:pt>
                <c:pt idx="1128">
                  <c:v>0.27309</c:v>
                </c:pt>
                <c:pt idx="1129">
                  <c:v>0.62089799999999995</c:v>
                </c:pt>
                <c:pt idx="1130">
                  <c:v>0.25159100000000001</c:v>
                </c:pt>
                <c:pt idx="1131">
                  <c:v>0.77379299999999995</c:v>
                </c:pt>
                <c:pt idx="1132">
                  <c:v>0.13485</c:v>
                </c:pt>
                <c:pt idx="1133">
                  <c:v>0.33478599999999997</c:v>
                </c:pt>
                <c:pt idx="1134">
                  <c:v>0.45487699999999998</c:v>
                </c:pt>
                <c:pt idx="1135">
                  <c:v>0.349885</c:v>
                </c:pt>
                <c:pt idx="1136">
                  <c:v>0.21873300000000001</c:v>
                </c:pt>
                <c:pt idx="1137">
                  <c:v>0.42263699999999998</c:v>
                </c:pt>
                <c:pt idx="1138">
                  <c:v>0.317944</c:v>
                </c:pt>
                <c:pt idx="1139">
                  <c:v>0.295983</c:v>
                </c:pt>
                <c:pt idx="1140">
                  <c:v>0.41174300000000003</c:v>
                </c:pt>
                <c:pt idx="1141">
                  <c:v>0.45316800000000002</c:v>
                </c:pt>
                <c:pt idx="1142">
                  <c:v>0.44341199999999997</c:v>
                </c:pt>
                <c:pt idx="1143">
                  <c:v>0.52530200000000005</c:v>
                </c:pt>
                <c:pt idx="1144">
                  <c:v>8.0053100000000002E-2</c:v>
                </c:pt>
                <c:pt idx="1145">
                  <c:v>0.61043499999999995</c:v>
                </c:pt>
                <c:pt idx="1146">
                  <c:v>0.36743500000000001</c:v>
                </c:pt>
                <c:pt idx="1147">
                  <c:v>0.356601</c:v>
                </c:pt>
                <c:pt idx="1148">
                  <c:v>0.55804500000000001</c:v>
                </c:pt>
                <c:pt idx="1149">
                  <c:v>0.70296400000000003</c:v>
                </c:pt>
                <c:pt idx="1150">
                  <c:v>0.14860699999999999</c:v>
                </c:pt>
                <c:pt idx="1151">
                  <c:v>0.23508599999999999</c:v>
                </c:pt>
                <c:pt idx="1152">
                  <c:v>0.196296</c:v>
                </c:pt>
                <c:pt idx="1153">
                  <c:v>0.72841699999999998</c:v>
                </c:pt>
                <c:pt idx="1154">
                  <c:v>0.105174</c:v>
                </c:pt>
                <c:pt idx="1155">
                  <c:v>0.84600600000000004</c:v>
                </c:pt>
                <c:pt idx="1156">
                  <c:v>0.68402300000000005</c:v>
                </c:pt>
                <c:pt idx="1157">
                  <c:v>6.6392599999999996E-2</c:v>
                </c:pt>
                <c:pt idx="1158">
                  <c:v>0.43173</c:v>
                </c:pt>
                <c:pt idx="1159">
                  <c:v>0.24649699999999999</c:v>
                </c:pt>
                <c:pt idx="1160">
                  <c:v>0.15281600000000001</c:v>
                </c:pt>
                <c:pt idx="1161">
                  <c:v>0.256413</c:v>
                </c:pt>
                <c:pt idx="1162">
                  <c:v>0.55540400000000001</c:v>
                </c:pt>
                <c:pt idx="1163">
                  <c:v>0.69174000000000002</c:v>
                </c:pt>
                <c:pt idx="1164">
                  <c:v>0.266511</c:v>
                </c:pt>
                <c:pt idx="1165">
                  <c:v>0.88059600000000005</c:v>
                </c:pt>
                <c:pt idx="1166">
                  <c:v>0.785632</c:v>
                </c:pt>
                <c:pt idx="1167">
                  <c:v>0.42546299999999998</c:v>
                </c:pt>
                <c:pt idx="1168">
                  <c:v>0.51887399999999995</c:v>
                </c:pt>
                <c:pt idx="1169">
                  <c:v>0.50195100000000004</c:v>
                </c:pt>
                <c:pt idx="1170">
                  <c:v>0.86355499999999996</c:v>
                </c:pt>
                <c:pt idx="1171">
                  <c:v>0.44170700000000002</c:v>
                </c:pt>
                <c:pt idx="1172">
                  <c:v>0.77725100000000003</c:v>
                </c:pt>
                <c:pt idx="1173">
                  <c:v>0.23483599999999999</c:v>
                </c:pt>
                <c:pt idx="1174">
                  <c:v>0.38169599999999998</c:v>
                </c:pt>
                <c:pt idx="1175">
                  <c:v>0.32926699999999998</c:v>
                </c:pt>
                <c:pt idx="1176">
                  <c:v>0.32926699999999998</c:v>
                </c:pt>
                <c:pt idx="1177">
                  <c:v>0.32926699999999998</c:v>
                </c:pt>
                <c:pt idx="1178">
                  <c:v>0.60700299999999996</c:v>
                </c:pt>
                <c:pt idx="1179">
                  <c:v>0.46264</c:v>
                </c:pt>
                <c:pt idx="1180">
                  <c:v>2.51147E-2</c:v>
                </c:pt>
                <c:pt idx="1181">
                  <c:v>0.28418900000000002</c:v>
                </c:pt>
                <c:pt idx="1182">
                  <c:v>0.19867299999999999</c:v>
                </c:pt>
                <c:pt idx="1183">
                  <c:v>0.141009</c:v>
                </c:pt>
                <c:pt idx="1184">
                  <c:v>0.52862200000000004</c:v>
                </c:pt>
                <c:pt idx="1185">
                  <c:v>0.350302</c:v>
                </c:pt>
                <c:pt idx="1186">
                  <c:v>0.57367299999999999</c:v>
                </c:pt>
                <c:pt idx="1187">
                  <c:v>0.28621400000000002</c:v>
                </c:pt>
                <c:pt idx="1188">
                  <c:v>0.27567000000000003</c:v>
                </c:pt>
                <c:pt idx="1189">
                  <c:v>0.328347</c:v>
                </c:pt>
                <c:pt idx="1190">
                  <c:v>0.45343099999999997</c:v>
                </c:pt>
                <c:pt idx="1191">
                  <c:v>0.47518100000000002</c:v>
                </c:pt>
                <c:pt idx="1192">
                  <c:v>0.58305099999999999</c:v>
                </c:pt>
                <c:pt idx="1193">
                  <c:v>2.0047499999999999E-2</c:v>
                </c:pt>
                <c:pt idx="1194">
                  <c:v>0.53680799999999995</c:v>
                </c:pt>
                <c:pt idx="1195">
                  <c:v>0.10863100000000001</c:v>
                </c:pt>
                <c:pt idx="1196">
                  <c:v>0.79897799999999997</c:v>
                </c:pt>
                <c:pt idx="1197">
                  <c:v>0.60129900000000003</c:v>
                </c:pt>
                <c:pt idx="1198">
                  <c:v>0.60129900000000003</c:v>
                </c:pt>
                <c:pt idx="1199">
                  <c:v>0.60129900000000003</c:v>
                </c:pt>
                <c:pt idx="1200">
                  <c:v>0.65142100000000003</c:v>
                </c:pt>
                <c:pt idx="1201">
                  <c:v>0.65142100000000003</c:v>
                </c:pt>
                <c:pt idx="1202">
                  <c:v>0.45839600000000003</c:v>
                </c:pt>
                <c:pt idx="1203">
                  <c:v>6.9378299999999999E-3</c:v>
                </c:pt>
                <c:pt idx="1204">
                  <c:v>0.91119399999999995</c:v>
                </c:pt>
                <c:pt idx="1205">
                  <c:v>0.30106100000000002</c:v>
                </c:pt>
                <c:pt idx="1206">
                  <c:v>0.329683</c:v>
                </c:pt>
                <c:pt idx="1207">
                  <c:v>6.0094700000000001E-2</c:v>
                </c:pt>
                <c:pt idx="1208">
                  <c:v>0.18743499999999999</c:v>
                </c:pt>
                <c:pt idx="1209">
                  <c:v>0.51617400000000002</c:v>
                </c:pt>
                <c:pt idx="1210">
                  <c:v>0.180113</c:v>
                </c:pt>
                <c:pt idx="1211">
                  <c:v>0.32725500000000002</c:v>
                </c:pt>
                <c:pt idx="1212">
                  <c:v>0.68008599999999997</c:v>
                </c:pt>
                <c:pt idx="1213">
                  <c:v>0.78644599999999998</c:v>
                </c:pt>
                <c:pt idx="1214">
                  <c:v>0.63218200000000002</c:v>
                </c:pt>
                <c:pt idx="1215">
                  <c:v>0.49149599999999999</c:v>
                </c:pt>
                <c:pt idx="1216">
                  <c:v>0.33417799999999998</c:v>
                </c:pt>
                <c:pt idx="1217">
                  <c:v>0.42296600000000001</c:v>
                </c:pt>
                <c:pt idx="1218">
                  <c:v>0.341333</c:v>
                </c:pt>
                <c:pt idx="1219">
                  <c:v>0.45575500000000002</c:v>
                </c:pt>
                <c:pt idx="1220">
                  <c:v>0.41214699999999999</c:v>
                </c:pt>
                <c:pt idx="1221">
                  <c:v>0.29581600000000002</c:v>
                </c:pt>
                <c:pt idx="1222">
                  <c:v>0.24839700000000001</c:v>
                </c:pt>
                <c:pt idx="1223">
                  <c:v>0.24358099999999999</c:v>
                </c:pt>
                <c:pt idx="1224">
                  <c:v>0.51102700000000001</c:v>
                </c:pt>
                <c:pt idx="1225">
                  <c:v>0.73468100000000003</c:v>
                </c:pt>
                <c:pt idx="1226">
                  <c:v>7.3494299999999999E-2</c:v>
                </c:pt>
                <c:pt idx="1227">
                  <c:v>7.0144799999999993E-2</c:v>
                </c:pt>
                <c:pt idx="1228">
                  <c:v>0.28986899999999999</c:v>
                </c:pt>
                <c:pt idx="1229">
                  <c:v>0.508436</c:v>
                </c:pt>
                <c:pt idx="1230">
                  <c:v>0.72524100000000002</c:v>
                </c:pt>
                <c:pt idx="1231">
                  <c:v>1.0757900000000001E-2</c:v>
                </c:pt>
                <c:pt idx="1232">
                  <c:v>0.13847799999999999</c:v>
                </c:pt>
                <c:pt idx="1233">
                  <c:v>0.52532699999999999</c:v>
                </c:pt>
                <c:pt idx="1234">
                  <c:v>0.104019</c:v>
                </c:pt>
                <c:pt idx="1235">
                  <c:v>0.62838300000000002</c:v>
                </c:pt>
                <c:pt idx="1236">
                  <c:v>0.78486199999999995</c:v>
                </c:pt>
                <c:pt idx="1237">
                  <c:v>0.23921000000000001</c:v>
                </c:pt>
                <c:pt idx="1238">
                  <c:v>0.69870699999999997</c:v>
                </c:pt>
                <c:pt idx="1239">
                  <c:v>0.46670400000000001</c:v>
                </c:pt>
                <c:pt idx="1240">
                  <c:v>0.340974</c:v>
                </c:pt>
                <c:pt idx="1241">
                  <c:v>0.48610799999999998</c:v>
                </c:pt>
                <c:pt idx="1242">
                  <c:v>0.23363800000000001</c:v>
                </c:pt>
                <c:pt idx="1243">
                  <c:v>0.206231</c:v>
                </c:pt>
                <c:pt idx="1244">
                  <c:v>0.57087200000000005</c:v>
                </c:pt>
                <c:pt idx="1245">
                  <c:v>0.69268600000000002</c:v>
                </c:pt>
                <c:pt idx="1246">
                  <c:v>0.66288999999999998</c:v>
                </c:pt>
                <c:pt idx="1247">
                  <c:v>0.22677600000000001</c:v>
                </c:pt>
                <c:pt idx="1248">
                  <c:v>0.317139</c:v>
                </c:pt>
                <c:pt idx="1249">
                  <c:v>0.37259199999999998</c:v>
                </c:pt>
                <c:pt idx="1250">
                  <c:v>0.62707100000000005</c:v>
                </c:pt>
                <c:pt idx="1251">
                  <c:v>0.282057</c:v>
                </c:pt>
                <c:pt idx="1252">
                  <c:v>0.21134700000000001</c:v>
                </c:pt>
                <c:pt idx="1253">
                  <c:v>0.48610799999999998</c:v>
                </c:pt>
                <c:pt idx="1254">
                  <c:v>0.15642800000000001</c:v>
                </c:pt>
                <c:pt idx="1255">
                  <c:v>0.241589</c:v>
                </c:pt>
                <c:pt idx="1256">
                  <c:v>0.24867900000000001</c:v>
                </c:pt>
                <c:pt idx="1257">
                  <c:v>0.42512699999999998</c:v>
                </c:pt>
                <c:pt idx="1258">
                  <c:v>0.20863399999999999</c:v>
                </c:pt>
                <c:pt idx="1259">
                  <c:v>0.35687999999999998</c:v>
                </c:pt>
                <c:pt idx="1260">
                  <c:v>0.51244900000000004</c:v>
                </c:pt>
                <c:pt idx="1261">
                  <c:v>7.9413499999999998E-2</c:v>
                </c:pt>
                <c:pt idx="1262">
                  <c:v>0.40988400000000003</c:v>
                </c:pt>
                <c:pt idx="1263">
                  <c:v>0.31560899999999997</c:v>
                </c:pt>
                <c:pt idx="1264">
                  <c:v>0.135627</c:v>
                </c:pt>
                <c:pt idx="1265">
                  <c:v>0.18668699999999999</c:v>
                </c:pt>
                <c:pt idx="1266">
                  <c:v>0.28121600000000002</c:v>
                </c:pt>
                <c:pt idx="1267">
                  <c:v>0.274092</c:v>
                </c:pt>
                <c:pt idx="1268">
                  <c:v>9.4383400000000006E-2</c:v>
                </c:pt>
                <c:pt idx="1269">
                  <c:v>0.71156900000000001</c:v>
                </c:pt>
                <c:pt idx="1270">
                  <c:v>0.17483899999999999</c:v>
                </c:pt>
                <c:pt idx="1271">
                  <c:v>0.39904000000000001</c:v>
                </c:pt>
                <c:pt idx="1272">
                  <c:v>0.20622499999999999</c:v>
                </c:pt>
                <c:pt idx="1273">
                  <c:v>0.25671699999999997</c:v>
                </c:pt>
                <c:pt idx="1274">
                  <c:v>0.23568800000000001</c:v>
                </c:pt>
                <c:pt idx="1275">
                  <c:v>0.38462200000000002</c:v>
                </c:pt>
                <c:pt idx="1276">
                  <c:v>0.367288</c:v>
                </c:pt>
                <c:pt idx="1277">
                  <c:v>0.649594</c:v>
                </c:pt>
                <c:pt idx="1278">
                  <c:v>0.78552</c:v>
                </c:pt>
                <c:pt idx="1279">
                  <c:v>0.568577</c:v>
                </c:pt>
                <c:pt idx="1280">
                  <c:v>0.53891299999999998</c:v>
                </c:pt>
                <c:pt idx="1281">
                  <c:v>0.21285100000000001</c:v>
                </c:pt>
                <c:pt idx="1282">
                  <c:v>0.45877200000000001</c:v>
                </c:pt>
                <c:pt idx="1283">
                  <c:v>0.976437</c:v>
                </c:pt>
                <c:pt idx="1284">
                  <c:v>0.90643700000000005</c:v>
                </c:pt>
                <c:pt idx="1285">
                  <c:v>0.83014100000000002</c:v>
                </c:pt>
                <c:pt idx="1286">
                  <c:v>0.47515299999999999</c:v>
                </c:pt>
                <c:pt idx="1287">
                  <c:v>0.26724100000000001</c:v>
                </c:pt>
                <c:pt idx="1288">
                  <c:v>0.40294000000000002</c:v>
                </c:pt>
                <c:pt idx="1289">
                  <c:v>0.52321300000000004</c:v>
                </c:pt>
                <c:pt idx="1290">
                  <c:v>0.35040300000000002</c:v>
                </c:pt>
                <c:pt idx="1291">
                  <c:v>1.65335E-2</c:v>
                </c:pt>
                <c:pt idx="1292">
                  <c:v>7.4384000000000006E-2</c:v>
                </c:pt>
                <c:pt idx="1293">
                  <c:v>0.42616199999999999</c:v>
                </c:pt>
                <c:pt idx="1294">
                  <c:v>9.4277700000000006E-2</c:v>
                </c:pt>
                <c:pt idx="1295">
                  <c:v>0.1331</c:v>
                </c:pt>
                <c:pt idx="1296">
                  <c:v>1.0267200000000001E-2</c:v>
                </c:pt>
                <c:pt idx="1297">
                  <c:v>1.0267200000000001E-2</c:v>
                </c:pt>
                <c:pt idx="1298">
                  <c:v>6.6841100000000001E-2</c:v>
                </c:pt>
                <c:pt idx="1299">
                  <c:v>0.50563100000000005</c:v>
                </c:pt>
                <c:pt idx="1300">
                  <c:v>0.492311</c:v>
                </c:pt>
                <c:pt idx="1301">
                  <c:v>0.52149999999999996</c:v>
                </c:pt>
                <c:pt idx="1302">
                  <c:v>8.3194000000000004E-2</c:v>
                </c:pt>
                <c:pt idx="1303">
                  <c:v>8.4890499999999994E-2</c:v>
                </c:pt>
                <c:pt idx="1304">
                  <c:v>0.12726899999999999</c:v>
                </c:pt>
                <c:pt idx="1305">
                  <c:v>0.33883600000000003</c:v>
                </c:pt>
                <c:pt idx="1306">
                  <c:v>0.55485300000000004</c:v>
                </c:pt>
                <c:pt idx="1307">
                  <c:v>0.28933199999999998</c:v>
                </c:pt>
                <c:pt idx="1308">
                  <c:v>6.2564599999999998E-2</c:v>
                </c:pt>
                <c:pt idx="1309">
                  <c:v>5.81524E-2</c:v>
                </c:pt>
                <c:pt idx="1310">
                  <c:v>0.14377400000000001</c:v>
                </c:pt>
                <c:pt idx="1311">
                  <c:v>0.14377400000000001</c:v>
                </c:pt>
                <c:pt idx="1312">
                  <c:v>0.48746800000000001</c:v>
                </c:pt>
                <c:pt idx="1313">
                  <c:v>0.48746800000000001</c:v>
                </c:pt>
                <c:pt idx="1314">
                  <c:v>0.15931000000000001</c:v>
                </c:pt>
                <c:pt idx="1315">
                  <c:v>0.10384500000000001</c:v>
                </c:pt>
                <c:pt idx="1316">
                  <c:v>0.28334199999999998</c:v>
                </c:pt>
                <c:pt idx="1317">
                  <c:v>0.78489500000000001</c:v>
                </c:pt>
                <c:pt idx="1318">
                  <c:v>0.93920999999999999</c:v>
                </c:pt>
                <c:pt idx="1319">
                  <c:v>0.378525</c:v>
                </c:pt>
                <c:pt idx="1320">
                  <c:v>0.57072999999999996</c:v>
                </c:pt>
                <c:pt idx="1321">
                  <c:v>0.22031800000000001</c:v>
                </c:pt>
                <c:pt idx="1322">
                  <c:v>0.17941199999999999</c:v>
                </c:pt>
                <c:pt idx="1323">
                  <c:v>0.27590199999999998</c:v>
                </c:pt>
                <c:pt idx="1324">
                  <c:v>0.64834000000000003</c:v>
                </c:pt>
                <c:pt idx="1325">
                  <c:v>0.115117</c:v>
                </c:pt>
                <c:pt idx="1326">
                  <c:v>0.18831999999999999</c:v>
                </c:pt>
                <c:pt idx="1327">
                  <c:v>0.14443800000000001</c:v>
                </c:pt>
                <c:pt idx="1328">
                  <c:v>0.14443800000000001</c:v>
                </c:pt>
                <c:pt idx="1329">
                  <c:v>0.24832399999999999</c:v>
                </c:pt>
                <c:pt idx="1330">
                  <c:v>0.45565699999999998</c:v>
                </c:pt>
                <c:pt idx="1331">
                  <c:v>0.369085</c:v>
                </c:pt>
                <c:pt idx="1332">
                  <c:v>0.27387299999999998</c:v>
                </c:pt>
                <c:pt idx="1333">
                  <c:v>0.41789399999999999</c:v>
                </c:pt>
                <c:pt idx="1334">
                  <c:v>0.54813800000000001</c:v>
                </c:pt>
                <c:pt idx="1335">
                  <c:v>0.244949</c:v>
                </c:pt>
                <c:pt idx="1336">
                  <c:v>0.200159</c:v>
                </c:pt>
                <c:pt idx="1337">
                  <c:v>0.28072799999999998</c:v>
                </c:pt>
                <c:pt idx="1338">
                  <c:v>0.410495</c:v>
                </c:pt>
                <c:pt idx="1339">
                  <c:v>0.50105999999999995</c:v>
                </c:pt>
                <c:pt idx="1340">
                  <c:v>0.41300799999999999</c:v>
                </c:pt>
                <c:pt idx="1341">
                  <c:v>0.28276099999999998</c:v>
                </c:pt>
                <c:pt idx="1342">
                  <c:v>0.21802299999999999</c:v>
                </c:pt>
                <c:pt idx="1343">
                  <c:v>0.134272</c:v>
                </c:pt>
                <c:pt idx="1344">
                  <c:v>0.30851899999999999</c:v>
                </c:pt>
                <c:pt idx="1345">
                  <c:v>0.24751500000000001</c:v>
                </c:pt>
                <c:pt idx="1346">
                  <c:v>8.0792299999999997E-2</c:v>
                </c:pt>
                <c:pt idx="1347">
                  <c:v>0.43968699999999999</c:v>
                </c:pt>
                <c:pt idx="1348">
                  <c:v>0.26911099999999999</c:v>
                </c:pt>
                <c:pt idx="1349">
                  <c:v>3.6825200000000002E-2</c:v>
                </c:pt>
                <c:pt idx="1350">
                  <c:v>0.17705199999999999</c:v>
                </c:pt>
                <c:pt idx="1351">
                  <c:v>2.87818E-2</c:v>
                </c:pt>
                <c:pt idx="1352">
                  <c:v>0.18377299999999999</c:v>
                </c:pt>
                <c:pt idx="1353">
                  <c:v>0.381025</c:v>
                </c:pt>
                <c:pt idx="1354">
                  <c:v>0.270756</c:v>
                </c:pt>
                <c:pt idx="1355">
                  <c:v>0.11318400000000001</c:v>
                </c:pt>
                <c:pt idx="1356">
                  <c:v>0.59436299999999997</c:v>
                </c:pt>
                <c:pt idx="1357">
                  <c:v>0.15873100000000001</c:v>
                </c:pt>
                <c:pt idx="1358">
                  <c:v>0.24676200000000001</c:v>
                </c:pt>
                <c:pt idx="1359">
                  <c:v>0.43698300000000001</c:v>
                </c:pt>
                <c:pt idx="1360">
                  <c:v>0.66995700000000002</c:v>
                </c:pt>
                <c:pt idx="1361">
                  <c:v>0.269592</c:v>
                </c:pt>
                <c:pt idx="1362">
                  <c:v>0.25447199999999998</c:v>
                </c:pt>
                <c:pt idx="1363">
                  <c:v>0.37685400000000002</c:v>
                </c:pt>
                <c:pt idx="1364">
                  <c:v>0.219834</c:v>
                </c:pt>
                <c:pt idx="1365">
                  <c:v>0.38658500000000001</c:v>
                </c:pt>
                <c:pt idx="1366">
                  <c:v>0.22265599999999999</c:v>
                </c:pt>
                <c:pt idx="1367">
                  <c:v>0.11443200000000001</c:v>
                </c:pt>
                <c:pt idx="1368">
                  <c:v>0.349275</c:v>
                </c:pt>
                <c:pt idx="1369">
                  <c:v>0.508552</c:v>
                </c:pt>
                <c:pt idx="1370">
                  <c:v>0.44492100000000001</c:v>
                </c:pt>
                <c:pt idx="1371">
                  <c:v>0.32897199999999999</c:v>
                </c:pt>
                <c:pt idx="1372">
                  <c:v>0.53858899999999998</c:v>
                </c:pt>
                <c:pt idx="1373">
                  <c:v>0.47575499999999998</c:v>
                </c:pt>
                <c:pt idx="1374">
                  <c:v>2.3413799999999999E-2</c:v>
                </c:pt>
                <c:pt idx="1375">
                  <c:v>0.28734500000000002</c:v>
                </c:pt>
                <c:pt idx="1376">
                  <c:v>0.18556500000000001</c:v>
                </c:pt>
                <c:pt idx="1377">
                  <c:v>0.42679</c:v>
                </c:pt>
                <c:pt idx="1378">
                  <c:v>0.72156600000000004</c:v>
                </c:pt>
                <c:pt idx="1379">
                  <c:v>0.199077</c:v>
                </c:pt>
                <c:pt idx="1380">
                  <c:v>0.58413400000000004</c:v>
                </c:pt>
                <c:pt idx="1381">
                  <c:v>0.54959100000000005</c:v>
                </c:pt>
                <c:pt idx="1382">
                  <c:v>0.54959100000000005</c:v>
                </c:pt>
                <c:pt idx="1383">
                  <c:v>0.54098800000000002</c:v>
                </c:pt>
                <c:pt idx="1384">
                  <c:v>0.54098800000000002</c:v>
                </c:pt>
                <c:pt idx="1385">
                  <c:v>0.978634</c:v>
                </c:pt>
                <c:pt idx="1386">
                  <c:v>0.97292100000000004</c:v>
                </c:pt>
                <c:pt idx="1387">
                  <c:v>0.200879</c:v>
                </c:pt>
                <c:pt idx="1388">
                  <c:v>0.60606899999999997</c:v>
                </c:pt>
                <c:pt idx="1389">
                  <c:v>7.9898399999999998E-3</c:v>
                </c:pt>
                <c:pt idx="1390">
                  <c:v>0.13087699999999999</c:v>
                </c:pt>
                <c:pt idx="1391">
                  <c:v>0.91866400000000004</c:v>
                </c:pt>
                <c:pt idx="1392">
                  <c:v>0.33421499999999998</c:v>
                </c:pt>
                <c:pt idx="1393">
                  <c:v>0.63203799999999999</c:v>
                </c:pt>
                <c:pt idx="1394">
                  <c:v>0.61588100000000001</c:v>
                </c:pt>
                <c:pt idx="1395">
                  <c:v>4.42887E-2</c:v>
                </c:pt>
                <c:pt idx="1396">
                  <c:v>0.38696199999999997</c:v>
                </c:pt>
                <c:pt idx="1397">
                  <c:v>0.24560499999999999</c:v>
                </c:pt>
                <c:pt idx="1398">
                  <c:v>0.64646300000000001</c:v>
                </c:pt>
                <c:pt idx="1399">
                  <c:v>0.51883900000000005</c:v>
                </c:pt>
                <c:pt idx="1400">
                  <c:v>0.77720299999999998</c:v>
                </c:pt>
                <c:pt idx="1401">
                  <c:v>0.94169000000000003</c:v>
                </c:pt>
                <c:pt idx="1402">
                  <c:v>0.38542399999999999</c:v>
                </c:pt>
                <c:pt idx="1403">
                  <c:v>0.10700999999999999</c:v>
                </c:pt>
                <c:pt idx="1404">
                  <c:v>0.19894000000000001</c:v>
                </c:pt>
                <c:pt idx="1405">
                  <c:v>0.18331700000000001</c:v>
                </c:pt>
                <c:pt idx="1406">
                  <c:v>1.71498E-2</c:v>
                </c:pt>
                <c:pt idx="1407">
                  <c:v>0.89946499999999996</c:v>
                </c:pt>
                <c:pt idx="1408">
                  <c:v>0.88641000000000003</c:v>
                </c:pt>
                <c:pt idx="1409">
                  <c:v>3.3607400000000003E-2</c:v>
                </c:pt>
                <c:pt idx="1410">
                  <c:v>0.34251900000000002</c:v>
                </c:pt>
                <c:pt idx="1411">
                  <c:v>0.13905799999999999</c:v>
                </c:pt>
                <c:pt idx="1412">
                  <c:v>0.67060299999999995</c:v>
                </c:pt>
                <c:pt idx="1413">
                  <c:v>5.2915900000000002E-2</c:v>
                </c:pt>
                <c:pt idx="1414">
                  <c:v>0.568214</c:v>
                </c:pt>
                <c:pt idx="1415">
                  <c:v>0.30669999999999997</c:v>
                </c:pt>
                <c:pt idx="1416">
                  <c:v>0.17276900000000001</c:v>
                </c:pt>
                <c:pt idx="1417">
                  <c:v>0.53989799999999999</c:v>
                </c:pt>
                <c:pt idx="1418">
                  <c:v>0.40887299999999999</c:v>
                </c:pt>
                <c:pt idx="1419">
                  <c:v>0.51015200000000005</c:v>
                </c:pt>
                <c:pt idx="1420">
                  <c:v>0.41127599999999997</c:v>
                </c:pt>
                <c:pt idx="1421">
                  <c:v>0.43187599999999998</c:v>
                </c:pt>
                <c:pt idx="1422">
                  <c:v>5.0082000000000002E-2</c:v>
                </c:pt>
                <c:pt idx="1423">
                  <c:v>0.39416600000000002</c:v>
                </c:pt>
                <c:pt idx="1424">
                  <c:v>0.39046700000000001</c:v>
                </c:pt>
                <c:pt idx="1425">
                  <c:v>0.31953100000000001</c:v>
                </c:pt>
                <c:pt idx="1426">
                  <c:v>0.86839100000000002</c:v>
                </c:pt>
                <c:pt idx="1427">
                  <c:v>0.18124199999999999</c:v>
                </c:pt>
                <c:pt idx="1428">
                  <c:v>0.280171</c:v>
                </c:pt>
                <c:pt idx="1429">
                  <c:v>0.15953500000000001</c:v>
                </c:pt>
                <c:pt idx="1430">
                  <c:v>0.62176799999999999</c:v>
                </c:pt>
                <c:pt idx="1431">
                  <c:v>0.47049299999999999</c:v>
                </c:pt>
                <c:pt idx="1432">
                  <c:v>0.35187000000000002</c:v>
                </c:pt>
                <c:pt idx="1433">
                  <c:v>0.35687000000000002</c:v>
                </c:pt>
                <c:pt idx="1434">
                  <c:v>0.17852299999999999</c:v>
                </c:pt>
                <c:pt idx="1435">
                  <c:v>0.48488599999999998</c:v>
                </c:pt>
                <c:pt idx="1436">
                  <c:v>0.46585199999999999</c:v>
                </c:pt>
                <c:pt idx="1437">
                  <c:v>0.51689600000000002</c:v>
                </c:pt>
                <c:pt idx="1438">
                  <c:v>0.116871</c:v>
                </c:pt>
                <c:pt idx="1439">
                  <c:v>0.256577</c:v>
                </c:pt>
                <c:pt idx="1440">
                  <c:v>0.35551300000000002</c:v>
                </c:pt>
                <c:pt idx="1441">
                  <c:v>0.44856600000000002</c:v>
                </c:pt>
                <c:pt idx="1442">
                  <c:v>0.79255900000000001</c:v>
                </c:pt>
                <c:pt idx="1443">
                  <c:v>0.165683</c:v>
                </c:pt>
                <c:pt idx="1444">
                  <c:v>0.48750399999999999</c:v>
                </c:pt>
                <c:pt idx="1445">
                  <c:v>0.34720200000000001</c:v>
                </c:pt>
                <c:pt idx="1446">
                  <c:v>0.412744</c:v>
                </c:pt>
                <c:pt idx="1447">
                  <c:v>0.304062</c:v>
                </c:pt>
                <c:pt idx="1448">
                  <c:v>0.52266400000000002</c:v>
                </c:pt>
                <c:pt idx="1449">
                  <c:v>0.447598</c:v>
                </c:pt>
                <c:pt idx="1450">
                  <c:v>0.85254700000000005</c:v>
                </c:pt>
                <c:pt idx="1451">
                  <c:v>0.52220699999999998</c:v>
                </c:pt>
                <c:pt idx="1452">
                  <c:v>0.54880399999999996</c:v>
                </c:pt>
                <c:pt idx="1453">
                  <c:v>0.51102700000000001</c:v>
                </c:pt>
                <c:pt idx="1454">
                  <c:v>6.2232900000000001E-2</c:v>
                </c:pt>
                <c:pt idx="1455">
                  <c:v>8.4620100000000004E-2</c:v>
                </c:pt>
                <c:pt idx="1456">
                  <c:v>0.17307800000000001</c:v>
                </c:pt>
                <c:pt idx="1457">
                  <c:v>0.237238</c:v>
                </c:pt>
                <c:pt idx="1458">
                  <c:v>0.63847900000000002</c:v>
                </c:pt>
                <c:pt idx="1459">
                  <c:v>0.105073</c:v>
                </c:pt>
                <c:pt idx="1460">
                  <c:v>0.32211200000000001</c:v>
                </c:pt>
                <c:pt idx="1461">
                  <c:v>0.29476999999999998</c:v>
                </c:pt>
                <c:pt idx="1462">
                  <c:v>0.655914</c:v>
                </c:pt>
                <c:pt idx="1463">
                  <c:v>0.88122900000000004</c:v>
                </c:pt>
                <c:pt idx="1464">
                  <c:v>0.20528199999999999</c:v>
                </c:pt>
                <c:pt idx="1465">
                  <c:v>3.6825200000000002E-2</c:v>
                </c:pt>
                <c:pt idx="1466">
                  <c:v>0.30776500000000001</c:v>
                </c:pt>
                <c:pt idx="1467">
                  <c:v>9.7220699999999993E-2</c:v>
                </c:pt>
                <c:pt idx="1468">
                  <c:v>0.79173899999999997</c:v>
                </c:pt>
                <c:pt idx="1469">
                  <c:v>0.29120200000000002</c:v>
                </c:pt>
                <c:pt idx="1470">
                  <c:v>0.110266</c:v>
                </c:pt>
                <c:pt idx="1471">
                  <c:v>0.13471900000000001</c:v>
                </c:pt>
                <c:pt idx="1472">
                  <c:v>0.43389299999999997</c:v>
                </c:pt>
                <c:pt idx="1473">
                  <c:v>0.46148099999999997</c:v>
                </c:pt>
                <c:pt idx="1474">
                  <c:v>0.48538500000000001</c:v>
                </c:pt>
                <c:pt idx="1475">
                  <c:v>0.22098899999999999</c:v>
                </c:pt>
                <c:pt idx="1476">
                  <c:v>0.75528600000000001</c:v>
                </c:pt>
                <c:pt idx="1477">
                  <c:v>0.41833399999999998</c:v>
                </c:pt>
                <c:pt idx="1478">
                  <c:v>0.31648199999999999</c:v>
                </c:pt>
                <c:pt idx="1479">
                  <c:v>0.58578399999999997</c:v>
                </c:pt>
                <c:pt idx="1480">
                  <c:v>0.58578399999999997</c:v>
                </c:pt>
                <c:pt idx="1481">
                  <c:v>0.220887</c:v>
                </c:pt>
                <c:pt idx="1482">
                  <c:v>0.28959699999999999</c:v>
                </c:pt>
                <c:pt idx="1483">
                  <c:v>0.363317</c:v>
                </c:pt>
                <c:pt idx="1484">
                  <c:v>0.53386299999999998</c:v>
                </c:pt>
                <c:pt idx="1485">
                  <c:v>0.52981299999999998</c:v>
                </c:pt>
                <c:pt idx="1486">
                  <c:v>0.29922199999999999</c:v>
                </c:pt>
                <c:pt idx="1487">
                  <c:v>0.55782500000000002</c:v>
                </c:pt>
                <c:pt idx="1488">
                  <c:v>4.48215E-2</c:v>
                </c:pt>
                <c:pt idx="1489">
                  <c:v>0.18810199999999999</c:v>
                </c:pt>
                <c:pt idx="1490">
                  <c:v>0.24945400000000001</c:v>
                </c:pt>
                <c:pt idx="1491">
                  <c:v>0.13541400000000001</c:v>
                </c:pt>
                <c:pt idx="1492">
                  <c:v>6.0270900000000002E-2</c:v>
                </c:pt>
                <c:pt idx="1493">
                  <c:v>0.66375200000000001</c:v>
                </c:pt>
                <c:pt idx="1494">
                  <c:v>9.1842099999999996E-2</c:v>
                </c:pt>
                <c:pt idx="1495">
                  <c:v>0.715947</c:v>
                </c:pt>
                <c:pt idx="1496">
                  <c:v>0.73047799999999996</c:v>
                </c:pt>
                <c:pt idx="1497">
                  <c:v>5.1738899999999997E-2</c:v>
                </c:pt>
                <c:pt idx="1498">
                  <c:v>1.25571E-2</c:v>
                </c:pt>
                <c:pt idx="1499">
                  <c:v>0.69833199999999995</c:v>
                </c:pt>
                <c:pt idx="1500">
                  <c:v>0.434807</c:v>
                </c:pt>
                <c:pt idx="1501">
                  <c:v>0.37287500000000001</c:v>
                </c:pt>
                <c:pt idx="1502">
                  <c:v>0.55161800000000005</c:v>
                </c:pt>
                <c:pt idx="1503">
                  <c:v>0.47610799999999998</c:v>
                </c:pt>
                <c:pt idx="1504">
                  <c:v>0.67364800000000002</c:v>
                </c:pt>
                <c:pt idx="1505">
                  <c:v>0.127469</c:v>
                </c:pt>
                <c:pt idx="1506">
                  <c:v>0.20651900000000001</c:v>
                </c:pt>
                <c:pt idx="1507">
                  <c:v>7.7433100000000005E-2</c:v>
                </c:pt>
                <c:pt idx="1508">
                  <c:v>0.184336</c:v>
                </c:pt>
                <c:pt idx="1509">
                  <c:v>0.25134299999999998</c:v>
                </c:pt>
                <c:pt idx="1510">
                  <c:v>0.25685599999999997</c:v>
                </c:pt>
                <c:pt idx="1511">
                  <c:v>0.29600199999999999</c:v>
                </c:pt>
                <c:pt idx="1512">
                  <c:v>0.84056299999999995</c:v>
                </c:pt>
                <c:pt idx="1513">
                  <c:v>0.53335399999999999</c:v>
                </c:pt>
                <c:pt idx="1514">
                  <c:v>0.40882099999999999</c:v>
                </c:pt>
                <c:pt idx="1515">
                  <c:v>0.37075399999999997</c:v>
                </c:pt>
                <c:pt idx="1516">
                  <c:v>0.24582899999999999</c:v>
                </c:pt>
                <c:pt idx="1517">
                  <c:v>0.16100999999999999</c:v>
                </c:pt>
                <c:pt idx="1518">
                  <c:v>0.28497499999999998</c:v>
                </c:pt>
                <c:pt idx="1519">
                  <c:v>0.35776799999999997</c:v>
                </c:pt>
                <c:pt idx="1520">
                  <c:v>0.60851100000000002</c:v>
                </c:pt>
                <c:pt idx="1521">
                  <c:v>0.81764400000000004</c:v>
                </c:pt>
                <c:pt idx="1522">
                  <c:v>9.9257300000000007E-2</c:v>
                </c:pt>
                <c:pt idx="1523">
                  <c:v>0.60666799999999999</c:v>
                </c:pt>
                <c:pt idx="1524">
                  <c:v>0.32051200000000002</c:v>
                </c:pt>
                <c:pt idx="1525">
                  <c:v>0.24621999999999999</c:v>
                </c:pt>
                <c:pt idx="1526">
                  <c:v>0.48610799999999998</c:v>
                </c:pt>
                <c:pt idx="1527">
                  <c:v>0.13969899999999999</c:v>
                </c:pt>
                <c:pt idx="1528">
                  <c:v>0.39931499999999998</c:v>
                </c:pt>
                <c:pt idx="1529">
                  <c:v>0.25368800000000002</c:v>
                </c:pt>
                <c:pt idx="1530">
                  <c:v>0.22115299999999999</c:v>
                </c:pt>
                <c:pt idx="1531">
                  <c:v>0.59779000000000004</c:v>
                </c:pt>
                <c:pt idx="1532">
                  <c:v>0.188995</c:v>
                </c:pt>
                <c:pt idx="1533">
                  <c:v>0.45607900000000001</c:v>
                </c:pt>
                <c:pt idx="1534">
                  <c:v>0.37386599999999998</c:v>
                </c:pt>
                <c:pt idx="1535">
                  <c:v>0.22056300000000001</c:v>
                </c:pt>
                <c:pt idx="1536">
                  <c:v>1.76895E-2</c:v>
                </c:pt>
                <c:pt idx="1537">
                  <c:v>0.17281099999999999</c:v>
                </c:pt>
                <c:pt idx="1538">
                  <c:v>0.18784200000000001</c:v>
                </c:pt>
                <c:pt idx="1539">
                  <c:v>0.35392299999999999</c:v>
                </c:pt>
                <c:pt idx="1540">
                  <c:v>0.37550699999999998</c:v>
                </c:pt>
                <c:pt idx="1541">
                  <c:v>0.46614699999999998</c:v>
                </c:pt>
                <c:pt idx="1542">
                  <c:v>0.22265599999999999</c:v>
                </c:pt>
                <c:pt idx="1543">
                  <c:v>0.42397200000000002</c:v>
                </c:pt>
                <c:pt idx="1544">
                  <c:v>0.29455100000000001</c:v>
                </c:pt>
                <c:pt idx="1545">
                  <c:v>3.2756399999999998E-2</c:v>
                </c:pt>
                <c:pt idx="1546">
                  <c:v>0.36649999999999999</c:v>
                </c:pt>
                <c:pt idx="1547">
                  <c:v>0.47961399999999998</c:v>
                </c:pt>
                <c:pt idx="1548">
                  <c:v>0.40058199999999999</c:v>
                </c:pt>
                <c:pt idx="1549">
                  <c:v>0.38423600000000002</c:v>
                </c:pt>
                <c:pt idx="1550">
                  <c:v>0.59936199999999995</c:v>
                </c:pt>
                <c:pt idx="1551">
                  <c:v>0.62070099999999995</c:v>
                </c:pt>
                <c:pt idx="1552">
                  <c:v>0.38442900000000002</c:v>
                </c:pt>
                <c:pt idx="1553">
                  <c:v>0.19181100000000001</c:v>
                </c:pt>
                <c:pt idx="1554">
                  <c:v>0.441135</c:v>
                </c:pt>
                <c:pt idx="1555">
                  <c:v>4.9354700000000001E-2</c:v>
                </c:pt>
                <c:pt idx="1556">
                  <c:v>0.38953900000000002</c:v>
                </c:pt>
                <c:pt idx="1557">
                  <c:v>0.58535400000000004</c:v>
                </c:pt>
                <c:pt idx="1558">
                  <c:v>0.105236</c:v>
                </c:pt>
                <c:pt idx="1559">
                  <c:v>0.46263900000000002</c:v>
                </c:pt>
                <c:pt idx="1560">
                  <c:v>0.26669799999999999</c:v>
                </c:pt>
                <c:pt idx="1561">
                  <c:v>0.57461099999999998</c:v>
                </c:pt>
                <c:pt idx="1562">
                  <c:v>0.38634200000000002</c:v>
                </c:pt>
                <c:pt idx="1563">
                  <c:v>0.26292199999999999</c:v>
                </c:pt>
                <c:pt idx="1564">
                  <c:v>0.57779499999999995</c:v>
                </c:pt>
                <c:pt idx="1565">
                  <c:v>0.43870700000000001</c:v>
                </c:pt>
                <c:pt idx="1566">
                  <c:v>0.43870700000000001</c:v>
                </c:pt>
                <c:pt idx="1567">
                  <c:v>0.52596900000000002</c:v>
                </c:pt>
                <c:pt idx="1568">
                  <c:v>0.52596900000000002</c:v>
                </c:pt>
                <c:pt idx="1569">
                  <c:v>0.96174599999999999</c:v>
                </c:pt>
                <c:pt idx="1570">
                  <c:v>0.68798099999999995</c:v>
                </c:pt>
                <c:pt idx="1571">
                  <c:v>0.66223600000000005</c:v>
                </c:pt>
                <c:pt idx="1572">
                  <c:v>0.470138</c:v>
                </c:pt>
                <c:pt idx="1573">
                  <c:v>0.25311099999999997</c:v>
                </c:pt>
                <c:pt idx="1574">
                  <c:v>0.11841400000000001</c:v>
                </c:pt>
                <c:pt idx="1575">
                  <c:v>4.88175E-2</c:v>
                </c:pt>
                <c:pt idx="1576">
                  <c:v>0.441388</c:v>
                </c:pt>
                <c:pt idx="1577">
                  <c:v>0.15998799999999999</c:v>
                </c:pt>
                <c:pt idx="1578">
                  <c:v>0.54193499999999994</c:v>
                </c:pt>
                <c:pt idx="1579">
                  <c:v>0.54172799999999999</c:v>
                </c:pt>
                <c:pt idx="1580">
                  <c:v>0.537462</c:v>
                </c:pt>
                <c:pt idx="1581">
                  <c:v>0.32361400000000001</c:v>
                </c:pt>
                <c:pt idx="1582">
                  <c:v>0.374884</c:v>
                </c:pt>
                <c:pt idx="1583">
                  <c:v>7.6254699999999995E-2</c:v>
                </c:pt>
                <c:pt idx="1584">
                  <c:v>0.73377400000000004</c:v>
                </c:pt>
                <c:pt idx="1585">
                  <c:v>3.5330300000000002E-2</c:v>
                </c:pt>
                <c:pt idx="1586">
                  <c:v>0.64266400000000001</c:v>
                </c:pt>
                <c:pt idx="1587">
                  <c:v>0.69186599999999998</c:v>
                </c:pt>
                <c:pt idx="1588">
                  <c:v>2.6230199999999999E-2</c:v>
                </c:pt>
                <c:pt idx="1589">
                  <c:v>0.788744</c:v>
                </c:pt>
                <c:pt idx="1590">
                  <c:v>0.80358600000000002</c:v>
                </c:pt>
                <c:pt idx="1591">
                  <c:v>1.42132E-2</c:v>
                </c:pt>
                <c:pt idx="1592">
                  <c:v>8.7053400000000003E-2</c:v>
                </c:pt>
                <c:pt idx="1593">
                  <c:v>0.32425799999999999</c:v>
                </c:pt>
                <c:pt idx="1594">
                  <c:v>0.12640199999999999</c:v>
                </c:pt>
                <c:pt idx="1595">
                  <c:v>0.46218999999999999</c:v>
                </c:pt>
                <c:pt idx="1596">
                  <c:v>0.78120199999999995</c:v>
                </c:pt>
                <c:pt idx="1597">
                  <c:v>0.292211</c:v>
                </c:pt>
                <c:pt idx="1598">
                  <c:v>0.49904399999999999</c:v>
                </c:pt>
                <c:pt idx="1599">
                  <c:v>0.24805099999999999</c:v>
                </c:pt>
                <c:pt idx="1600">
                  <c:v>0.38813799999999998</c:v>
                </c:pt>
                <c:pt idx="1601">
                  <c:v>0.298485</c:v>
                </c:pt>
                <c:pt idx="1602">
                  <c:v>0.445606</c:v>
                </c:pt>
                <c:pt idx="1603">
                  <c:v>0.47610799999999998</c:v>
                </c:pt>
                <c:pt idx="1604">
                  <c:v>0.51260700000000003</c:v>
                </c:pt>
                <c:pt idx="1605">
                  <c:v>0.77895300000000001</c:v>
                </c:pt>
                <c:pt idx="1606">
                  <c:v>0.78842599999999996</c:v>
                </c:pt>
                <c:pt idx="1607">
                  <c:v>0.24738299999999999</c:v>
                </c:pt>
                <c:pt idx="1608">
                  <c:v>0.86161799999999999</c:v>
                </c:pt>
                <c:pt idx="1609">
                  <c:v>0.85131999999999997</c:v>
                </c:pt>
                <c:pt idx="1610">
                  <c:v>0.92013599999999995</c:v>
                </c:pt>
                <c:pt idx="1611">
                  <c:v>0.58431299999999997</c:v>
                </c:pt>
                <c:pt idx="1612">
                  <c:v>0.47995900000000002</c:v>
                </c:pt>
                <c:pt idx="1613">
                  <c:v>6.7983000000000002E-2</c:v>
                </c:pt>
                <c:pt idx="1614">
                  <c:v>0.52501200000000003</c:v>
                </c:pt>
                <c:pt idx="1615">
                  <c:v>0.52501200000000003</c:v>
                </c:pt>
                <c:pt idx="1616">
                  <c:v>0.51102700000000001</c:v>
                </c:pt>
                <c:pt idx="1617">
                  <c:v>0.56930400000000003</c:v>
                </c:pt>
                <c:pt idx="1618">
                  <c:v>0.21557599999999999</c:v>
                </c:pt>
                <c:pt idx="1619">
                  <c:v>0.15800400000000001</c:v>
                </c:pt>
                <c:pt idx="1620">
                  <c:v>6.4163399999999995E-2</c:v>
                </c:pt>
                <c:pt idx="1621">
                  <c:v>6.4163399999999995E-2</c:v>
                </c:pt>
                <c:pt idx="1622">
                  <c:v>9.0599399999999997E-2</c:v>
                </c:pt>
                <c:pt idx="1623">
                  <c:v>0.26543099999999997</c:v>
                </c:pt>
                <c:pt idx="1624">
                  <c:v>0.108836</c:v>
                </c:pt>
                <c:pt idx="1625">
                  <c:v>0.14287</c:v>
                </c:pt>
                <c:pt idx="1626">
                  <c:v>0.37067099999999997</c:v>
                </c:pt>
                <c:pt idx="1627">
                  <c:v>0.245194</c:v>
                </c:pt>
                <c:pt idx="1628">
                  <c:v>0.38433699999999998</c:v>
                </c:pt>
                <c:pt idx="1629">
                  <c:v>0.63527599999999995</c:v>
                </c:pt>
                <c:pt idx="1630">
                  <c:v>0.38399299999999997</c:v>
                </c:pt>
                <c:pt idx="1631">
                  <c:v>0.483732</c:v>
                </c:pt>
                <c:pt idx="1632">
                  <c:v>0.28971000000000002</c:v>
                </c:pt>
                <c:pt idx="1633">
                  <c:v>0.25401499999999999</c:v>
                </c:pt>
                <c:pt idx="1634">
                  <c:v>0.15983</c:v>
                </c:pt>
                <c:pt idx="1635">
                  <c:v>0.458395</c:v>
                </c:pt>
                <c:pt idx="1636">
                  <c:v>0.37967299999999998</c:v>
                </c:pt>
                <c:pt idx="1637">
                  <c:v>0.123081</c:v>
                </c:pt>
                <c:pt idx="1638">
                  <c:v>0.82049499999999997</c:v>
                </c:pt>
                <c:pt idx="1639">
                  <c:v>0.47092000000000001</c:v>
                </c:pt>
                <c:pt idx="1640">
                  <c:v>4.4264499999999998E-2</c:v>
                </c:pt>
                <c:pt idx="1641">
                  <c:v>0.119239</c:v>
                </c:pt>
                <c:pt idx="1642">
                  <c:v>5.1619999999999999E-2</c:v>
                </c:pt>
                <c:pt idx="1643">
                  <c:v>0.13875000000000001</c:v>
                </c:pt>
                <c:pt idx="1644">
                  <c:v>0.231737</c:v>
                </c:pt>
                <c:pt idx="1645">
                  <c:v>0.41451300000000002</c:v>
                </c:pt>
                <c:pt idx="1646">
                  <c:v>0.37817099999999998</c:v>
                </c:pt>
                <c:pt idx="1647">
                  <c:v>0.659049</c:v>
                </c:pt>
                <c:pt idx="1648">
                  <c:v>0.296491</c:v>
                </c:pt>
                <c:pt idx="1649">
                  <c:v>0.63181100000000001</c:v>
                </c:pt>
                <c:pt idx="1650">
                  <c:v>0.135967</c:v>
                </c:pt>
                <c:pt idx="1651">
                  <c:v>0.28281699999999999</c:v>
                </c:pt>
                <c:pt idx="1652">
                  <c:v>0.56425700000000001</c:v>
                </c:pt>
                <c:pt idx="1653">
                  <c:v>0.56425700000000001</c:v>
                </c:pt>
                <c:pt idx="1654">
                  <c:v>0.64081900000000003</c:v>
                </c:pt>
                <c:pt idx="1655">
                  <c:v>0.35485299999999997</c:v>
                </c:pt>
                <c:pt idx="1656">
                  <c:v>0.25093199999999999</c:v>
                </c:pt>
                <c:pt idx="1657">
                  <c:v>0.387988</c:v>
                </c:pt>
                <c:pt idx="1658">
                  <c:v>0.203934</c:v>
                </c:pt>
                <c:pt idx="1659">
                  <c:v>0.129415</c:v>
                </c:pt>
                <c:pt idx="1660">
                  <c:v>0.125028</c:v>
                </c:pt>
                <c:pt idx="1661">
                  <c:v>0.30345100000000003</c:v>
                </c:pt>
                <c:pt idx="1662">
                  <c:v>0.15448799999999999</c:v>
                </c:pt>
                <c:pt idx="1663">
                  <c:v>0.88530500000000001</c:v>
                </c:pt>
                <c:pt idx="1664">
                  <c:v>0.12657299999999999</c:v>
                </c:pt>
                <c:pt idx="1665">
                  <c:v>0.34903000000000001</c:v>
                </c:pt>
                <c:pt idx="1666">
                  <c:v>8.2116499999999995E-2</c:v>
                </c:pt>
                <c:pt idx="1667">
                  <c:v>0.43474600000000002</c:v>
                </c:pt>
                <c:pt idx="1668">
                  <c:v>0.381048</c:v>
                </c:pt>
                <c:pt idx="1669">
                  <c:v>0.36538300000000001</c:v>
                </c:pt>
                <c:pt idx="1670">
                  <c:v>7.5298000000000004E-2</c:v>
                </c:pt>
                <c:pt idx="1671">
                  <c:v>0.39456400000000003</c:v>
                </c:pt>
                <c:pt idx="1672">
                  <c:v>0.205096</c:v>
                </c:pt>
                <c:pt idx="1673">
                  <c:v>0.41752600000000001</c:v>
                </c:pt>
                <c:pt idx="1674">
                  <c:v>0.41752600000000001</c:v>
                </c:pt>
                <c:pt idx="1675">
                  <c:v>0.14582800000000001</c:v>
                </c:pt>
                <c:pt idx="1676">
                  <c:v>9.6399699999999994E-3</c:v>
                </c:pt>
                <c:pt idx="1677">
                  <c:v>0.199212</c:v>
                </c:pt>
                <c:pt idx="1678">
                  <c:v>0.40749000000000002</c:v>
                </c:pt>
                <c:pt idx="1679">
                  <c:v>0.27158199999999999</c:v>
                </c:pt>
                <c:pt idx="1680">
                  <c:v>0.51332</c:v>
                </c:pt>
                <c:pt idx="1681">
                  <c:v>0.54958899999999999</c:v>
                </c:pt>
                <c:pt idx="1682">
                  <c:v>4.4052500000000001E-2</c:v>
                </c:pt>
                <c:pt idx="1683">
                  <c:v>0.42213899999999999</c:v>
                </c:pt>
                <c:pt idx="1684">
                  <c:v>8.1865199999999999E-2</c:v>
                </c:pt>
                <c:pt idx="1685">
                  <c:v>0.214197</c:v>
                </c:pt>
                <c:pt idx="1686">
                  <c:v>0.79822899999999997</c:v>
                </c:pt>
                <c:pt idx="1687">
                  <c:v>0.19575999999999999</c:v>
                </c:pt>
                <c:pt idx="1688">
                  <c:v>0.45493299999999998</c:v>
                </c:pt>
                <c:pt idx="1689">
                  <c:v>0.351437</c:v>
                </c:pt>
                <c:pt idx="1690">
                  <c:v>0.33904400000000001</c:v>
                </c:pt>
                <c:pt idx="1691">
                  <c:v>0.19257199999999999</c:v>
                </c:pt>
                <c:pt idx="1692">
                  <c:v>0.48649300000000001</c:v>
                </c:pt>
                <c:pt idx="1693">
                  <c:v>0.28478300000000001</c:v>
                </c:pt>
                <c:pt idx="1694">
                  <c:v>0.602607</c:v>
                </c:pt>
                <c:pt idx="1695">
                  <c:v>0.82528800000000002</c:v>
                </c:pt>
                <c:pt idx="1696">
                  <c:v>0.52052600000000004</c:v>
                </c:pt>
                <c:pt idx="1697">
                  <c:v>0.35761700000000002</c:v>
                </c:pt>
                <c:pt idx="1698">
                  <c:v>0.28986499999999998</c:v>
                </c:pt>
                <c:pt idx="1699">
                  <c:v>0.212233</c:v>
                </c:pt>
                <c:pt idx="1700">
                  <c:v>0.236513</c:v>
                </c:pt>
                <c:pt idx="1701">
                  <c:v>0.106489</c:v>
                </c:pt>
                <c:pt idx="1702">
                  <c:v>0.29324600000000001</c:v>
                </c:pt>
                <c:pt idx="1703">
                  <c:v>0.30472700000000003</c:v>
                </c:pt>
                <c:pt idx="1704">
                  <c:v>0.37124200000000002</c:v>
                </c:pt>
                <c:pt idx="1705">
                  <c:v>0.380218</c:v>
                </c:pt>
                <c:pt idx="1706">
                  <c:v>0.44069900000000001</c:v>
                </c:pt>
                <c:pt idx="1707">
                  <c:v>0.36629600000000001</c:v>
                </c:pt>
                <c:pt idx="1708">
                  <c:v>4.3529900000000003E-2</c:v>
                </c:pt>
                <c:pt idx="1709">
                  <c:v>0.44975599999999999</c:v>
                </c:pt>
                <c:pt idx="1710">
                  <c:v>0.65142100000000003</c:v>
                </c:pt>
                <c:pt idx="1711">
                  <c:v>0.65142100000000003</c:v>
                </c:pt>
                <c:pt idx="1712">
                  <c:v>0.84349799999999997</c:v>
                </c:pt>
                <c:pt idx="1713">
                  <c:v>0.44683299999999998</c:v>
                </c:pt>
                <c:pt idx="1714">
                  <c:v>0.36743700000000001</c:v>
                </c:pt>
                <c:pt idx="1715">
                  <c:v>0.36938500000000002</c:v>
                </c:pt>
                <c:pt idx="1716">
                  <c:v>0.83451900000000001</c:v>
                </c:pt>
                <c:pt idx="1717">
                  <c:v>0.51906600000000003</c:v>
                </c:pt>
                <c:pt idx="1718">
                  <c:v>0.36231600000000003</c:v>
                </c:pt>
                <c:pt idx="1719">
                  <c:v>0.54759599999999997</c:v>
                </c:pt>
                <c:pt idx="1720">
                  <c:v>0.39666099999999999</c:v>
                </c:pt>
                <c:pt idx="1721">
                  <c:v>0.66034700000000002</c:v>
                </c:pt>
                <c:pt idx="1722">
                  <c:v>0.144173</c:v>
                </c:pt>
                <c:pt idx="1723">
                  <c:v>0.65418600000000005</c:v>
                </c:pt>
                <c:pt idx="1724">
                  <c:v>0.21057999999999999</c:v>
                </c:pt>
                <c:pt idx="1725">
                  <c:v>0.69467400000000001</c:v>
                </c:pt>
                <c:pt idx="1726">
                  <c:v>0.70686000000000004</c:v>
                </c:pt>
                <c:pt idx="1727">
                  <c:v>0.92136399999999996</c:v>
                </c:pt>
                <c:pt idx="1728">
                  <c:v>0.92031499999999999</c:v>
                </c:pt>
                <c:pt idx="1729">
                  <c:v>0.44277100000000003</c:v>
                </c:pt>
                <c:pt idx="1730">
                  <c:v>0.69913499999999995</c:v>
                </c:pt>
                <c:pt idx="1731">
                  <c:v>0.56609600000000004</c:v>
                </c:pt>
                <c:pt idx="1732">
                  <c:v>0.49022500000000002</c:v>
                </c:pt>
                <c:pt idx="1733">
                  <c:v>0.584623</c:v>
                </c:pt>
                <c:pt idx="1734">
                  <c:v>0.14480199999999999</c:v>
                </c:pt>
                <c:pt idx="1735">
                  <c:v>0.37185000000000001</c:v>
                </c:pt>
                <c:pt idx="1736">
                  <c:v>0.31242900000000001</c:v>
                </c:pt>
                <c:pt idx="1737">
                  <c:v>1.49251E-2</c:v>
                </c:pt>
                <c:pt idx="1738">
                  <c:v>0.47783700000000001</c:v>
                </c:pt>
                <c:pt idx="1739">
                  <c:v>0.207237</c:v>
                </c:pt>
                <c:pt idx="1740">
                  <c:v>0.51102700000000001</c:v>
                </c:pt>
                <c:pt idx="1741">
                  <c:v>0.442664</c:v>
                </c:pt>
                <c:pt idx="1742">
                  <c:v>6.0361499999999998E-2</c:v>
                </c:pt>
                <c:pt idx="1743">
                  <c:v>0.15359</c:v>
                </c:pt>
                <c:pt idx="1744">
                  <c:v>0.193602</c:v>
                </c:pt>
                <c:pt idx="1745">
                  <c:v>0.35872700000000002</c:v>
                </c:pt>
                <c:pt idx="1746">
                  <c:v>0.39359100000000002</c:v>
                </c:pt>
                <c:pt idx="1747">
                  <c:v>0.446689</c:v>
                </c:pt>
                <c:pt idx="1748">
                  <c:v>0.59916000000000003</c:v>
                </c:pt>
                <c:pt idx="1749">
                  <c:v>2.1535599999999998E-2</c:v>
                </c:pt>
                <c:pt idx="1750">
                  <c:v>0.58421100000000004</c:v>
                </c:pt>
                <c:pt idx="1751">
                  <c:v>0.96832799999999997</c:v>
                </c:pt>
                <c:pt idx="1752">
                  <c:v>0.32733499999999999</c:v>
                </c:pt>
                <c:pt idx="1753">
                  <c:v>0.44962600000000003</c:v>
                </c:pt>
                <c:pt idx="1754">
                  <c:v>0.47046700000000002</c:v>
                </c:pt>
                <c:pt idx="1755">
                  <c:v>0.118296</c:v>
                </c:pt>
                <c:pt idx="1756">
                  <c:v>0.69620899999999997</c:v>
                </c:pt>
                <c:pt idx="1757">
                  <c:v>0.22045600000000001</c:v>
                </c:pt>
                <c:pt idx="1758">
                  <c:v>1.10397E-2</c:v>
                </c:pt>
                <c:pt idx="1759">
                  <c:v>0.158721</c:v>
                </c:pt>
                <c:pt idx="1760">
                  <c:v>0.20660200000000001</c:v>
                </c:pt>
                <c:pt idx="1761">
                  <c:v>0.29275899999999999</c:v>
                </c:pt>
                <c:pt idx="1762">
                  <c:v>4.5271899999999997E-2</c:v>
                </c:pt>
                <c:pt idx="1763">
                  <c:v>0.178235</c:v>
                </c:pt>
                <c:pt idx="1764">
                  <c:v>0.23657</c:v>
                </c:pt>
                <c:pt idx="1765">
                  <c:v>0.55705199999999999</c:v>
                </c:pt>
                <c:pt idx="1766">
                  <c:v>0.23736699999999999</c:v>
                </c:pt>
                <c:pt idx="1767">
                  <c:v>0.37835000000000002</c:v>
                </c:pt>
                <c:pt idx="1768">
                  <c:v>9.4098600000000004E-2</c:v>
                </c:pt>
                <c:pt idx="1769">
                  <c:v>0.374859</c:v>
                </c:pt>
                <c:pt idx="1770">
                  <c:v>0.21126400000000001</c:v>
                </c:pt>
                <c:pt idx="1771">
                  <c:v>0.63493100000000002</c:v>
                </c:pt>
                <c:pt idx="1772">
                  <c:v>0.41043400000000002</c:v>
                </c:pt>
                <c:pt idx="1773">
                  <c:v>0.26874799999999999</c:v>
                </c:pt>
                <c:pt idx="1774">
                  <c:v>8.4523399999999999E-2</c:v>
                </c:pt>
                <c:pt idx="1775">
                  <c:v>0.122422</c:v>
                </c:pt>
                <c:pt idx="1776">
                  <c:v>3.2455100000000001E-2</c:v>
                </c:pt>
                <c:pt idx="1777">
                  <c:v>0.23525699999999999</c:v>
                </c:pt>
                <c:pt idx="1778">
                  <c:v>0.422788</c:v>
                </c:pt>
                <c:pt idx="1779">
                  <c:v>2.5756000000000001E-2</c:v>
                </c:pt>
                <c:pt idx="1780">
                  <c:v>0.183785</c:v>
                </c:pt>
                <c:pt idx="1781">
                  <c:v>0.12468600000000001</c:v>
                </c:pt>
                <c:pt idx="1782">
                  <c:v>0.47623500000000002</c:v>
                </c:pt>
                <c:pt idx="1783">
                  <c:v>0.57730099999999995</c:v>
                </c:pt>
                <c:pt idx="1784">
                  <c:v>0.71426599999999996</c:v>
                </c:pt>
                <c:pt idx="1785">
                  <c:v>0.39319999999999999</c:v>
                </c:pt>
                <c:pt idx="1786">
                  <c:v>0.357433</c:v>
                </c:pt>
                <c:pt idx="1787">
                  <c:v>0.48574600000000001</c:v>
                </c:pt>
                <c:pt idx="1788">
                  <c:v>0.105929</c:v>
                </c:pt>
                <c:pt idx="1789">
                  <c:v>0.19439500000000001</c:v>
                </c:pt>
                <c:pt idx="1790">
                  <c:v>0.19803399999999999</c:v>
                </c:pt>
                <c:pt idx="1791">
                  <c:v>3.2372199999999997E-2</c:v>
                </c:pt>
                <c:pt idx="1792">
                  <c:v>0.219362</c:v>
                </c:pt>
                <c:pt idx="1793">
                  <c:v>0.37298300000000001</c:v>
                </c:pt>
                <c:pt idx="1794">
                  <c:v>0.23577300000000001</c:v>
                </c:pt>
                <c:pt idx="1795">
                  <c:v>0.31821199999999999</c:v>
                </c:pt>
                <c:pt idx="1796">
                  <c:v>0.58230599999999999</c:v>
                </c:pt>
                <c:pt idx="1797">
                  <c:v>0.32177499999999998</c:v>
                </c:pt>
                <c:pt idx="1798">
                  <c:v>0.64345300000000005</c:v>
                </c:pt>
                <c:pt idx="1799">
                  <c:v>0.55406</c:v>
                </c:pt>
                <c:pt idx="1800">
                  <c:v>3.6493999999999999E-2</c:v>
                </c:pt>
                <c:pt idx="1801">
                  <c:v>0.65029999999999999</c:v>
                </c:pt>
                <c:pt idx="1802">
                  <c:v>0.26455099999999998</c:v>
                </c:pt>
                <c:pt idx="1803">
                  <c:v>0.14721400000000001</c:v>
                </c:pt>
                <c:pt idx="1804">
                  <c:v>0.152256</c:v>
                </c:pt>
                <c:pt idx="1805">
                  <c:v>0.34637499999999999</c:v>
                </c:pt>
                <c:pt idx="1806">
                  <c:v>0.50353199999999998</c:v>
                </c:pt>
                <c:pt idx="1807">
                  <c:v>0.21998000000000001</c:v>
                </c:pt>
                <c:pt idx="1808">
                  <c:v>0.28186600000000001</c:v>
                </c:pt>
                <c:pt idx="1809">
                  <c:v>0.30335499999999999</c:v>
                </c:pt>
                <c:pt idx="1810">
                  <c:v>0.68870699999999996</c:v>
                </c:pt>
                <c:pt idx="1811">
                  <c:v>0.43730799999999997</c:v>
                </c:pt>
                <c:pt idx="1812">
                  <c:v>0.24091599999999999</c:v>
                </c:pt>
                <c:pt idx="1813">
                  <c:v>0.52715599999999996</c:v>
                </c:pt>
                <c:pt idx="1814">
                  <c:v>0.64274600000000004</c:v>
                </c:pt>
                <c:pt idx="1815">
                  <c:v>0.40454499999999999</c:v>
                </c:pt>
                <c:pt idx="1816">
                  <c:v>0.18532799999999999</c:v>
                </c:pt>
                <c:pt idx="1817">
                  <c:v>0.48679600000000001</c:v>
                </c:pt>
                <c:pt idx="1818">
                  <c:v>0.36722199999999999</c:v>
                </c:pt>
                <c:pt idx="1819">
                  <c:v>8.6721900000000005E-2</c:v>
                </c:pt>
                <c:pt idx="1820">
                  <c:v>0.139295</c:v>
                </c:pt>
                <c:pt idx="1821">
                  <c:v>0.33370899999999998</c:v>
                </c:pt>
                <c:pt idx="1822">
                  <c:v>8.89316E-2</c:v>
                </c:pt>
                <c:pt idx="1823">
                  <c:v>0.60839900000000002</c:v>
                </c:pt>
                <c:pt idx="1824">
                  <c:v>2.7150000000000001E-2</c:v>
                </c:pt>
                <c:pt idx="1825">
                  <c:v>0.295483</c:v>
                </c:pt>
                <c:pt idx="1826">
                  <c:v>8.7579500000000005E-2</c:v>
                </c:pt>
                <c:pt idx="1827">
                  <c:v>0.36970700000000001</c:v>
                </c:pt>
                <c:pt idx="1828">
                  <c:v>0.33143099999999998</c:v>
                </c:pt>
                <c:pt idx="1829">
                  <c:v>0.33143099999999998</c:v>
                </c:pt>
                <c:pt idx="1830">
                  <c:v>0.33143099999999998</c:v>
                </c:pt>
                <c:pt idx="1831">
                  <c:v>0.52596900000000002</c:v>
                </c:pt>
                <c:pt idx="1832">
                  <c:v>0.52596900000000002</c:v>
                </c:pt>
                <c:pt idx="1833">
                  <c:v>0.87714599999999998</c:v>
                </c:pt>
                <c:pt idx="1834">
                  <c:v>8.7040300000000001E-2</c:v>
                </c:pt>
                <c:pt idx="1835">
                  <c:v>0.76278999999999997</c:v>
                </c:pt>
                <c:pt idx="1836">
                  <c:v>0.53375700000000004</c:v>
                </c:pt>
                <c:pt idx="1837">
                  <c:v>0.313469</c:v>
                </c:pt>
                <c:pt idx="1838">
                  <c:v>0.26738600000000001</c:v>
                </c:pt>
                <c:pt idx="1839">
                  <c:v>0.74870700000000001</c:v>
                </c:pt>
                <c:pt idx="1840">
                  <c:v>0.26855699999999999</c:v>
                </c:pt>
                <c:pt idx="1841">
                  <c:v>9.3881400000000004E-2</c:v>
                </c:pt>
                <c:pt idx="1842">
                  <c:v>0.35415200000000002</c:v>
                </c:pt>
                <c:pt idx="1843">
                  <c:v>0.61524999999999996</c:v>
                </c:pt>
                <c:pt idx="1844">
                  <c:v>7.3786299999999999E-2</c:v>
                </c:pt>
                <c:pt idx="1845">
                  <c:v>0.275752</c:v>
                </c:pt>
                <c:pt idx="1846">
                  <c:v>0.65868000000000004</c:v>
                </c:pt>
                <c:pt idx="1847">
                  <c:v>9.0782500000000002E-2</c:v>
                </c:pt>
                <c:pt idx="1848">
                  <c:v>0.53053799999999995</c:v>
                </c:pt>
                <c:pt idx="1849">
                  <c:v>4.1449100000000003E-2</c:v>
                </c:pt>
                <c:pt idx="1850">
                  <c:v>1.3408399999999999E-2</c:v>
                </c:pt>
                <c:pt idx="1851">
                  <c:v>0.82292200000000004</c:v>
                </c:pt>
                <c:pt idx="1852">
                  <c:v>0.41394599999999998</c:v>
                </c:pt>
                <c:pt idx="1853">
                  <c:v>0.54637500000000006</c:v>
                </c:pt>
                <c:pt idx="1854">
                  <c:v>0.286049</c:v>
                </c:pt>
                <c:pt idx="1855">
                  <c:v>0.60954900000000001</c:v>
                </c:pt>
                <c:pt idx="1856">
                  <c:v>0.91773899999999997</c:v>
                </c:pt>
                <c:pt idx="1857">
                  <c:v>0.117913</c:v>
                </c:pt>
                <c:pt idx="1858">
                  <c:v>0.117913</c:v>
                </c:pt>
                <c:pt idx="1859">
                  <c:v>0.22808999999999999</c:v>
                </c:pt>
                <c:pt idx="1860">
                  <c:v>0.39726699999999998</c:v>
                </c:pt>
                <c:pt idx="1861">
                  <c:v>0.28459000000000001</c:v>
                </c:pt>
                <c:pt idx="1862">
                  <c:v>0.55062900000000004</c:v>
                </c:pt>
                <c:pt idx="1863">
                  <c:v>0.78397799999999995</c:v>
                </c:pt>
                <c:pt idx="1864">
                  <c:v>0.17601700000000001</c:v>
                </c:pt>
                <c:pt idx="1865">
                  <c:v>0.16228999999999999</c:v>
                </c:pt>
                <c:pt idx="1866">
                  <c:v>0.875054</c:v>
                </c:pt>
                <c:pt idx="1867">
                  <c:v>5.20616E-2</c:v>
                </c:pt>
                <c:pt idx="1868">
                  <c:v>0.71241200000000005</c:v>
                </c:pt>
                <c:pt idx="1869">
                  <c:v>0.204155</c:v>
                </c:pt>
                <c:pt idx="1870">
                  <c:v>0.24238899999999999</c:v>
                </c:pt>
                <c:pt idx="1871">
                  <c:v>0.38355099999999998</c:v>
                </c:pt>
                <c:pt idx="1872">
                  <c:v>0.17036899999999999</c:v>
                </c:pt>
                <c:pt idx="1873">
                  <c:v>0.14508199999999999</c:v>
                </c:pt>
                <c:pt idx="1874">
                  <c:v>0.64646800000000004</c:v>
                </c:pt>
                <c:pt idx="1875">
                  <c:v>0.78307099999999996</c:v>
                </c:pt>
                <c:pt idx="1876">
                  <c:v>0.30160300000000001</c:v>
                </c:pt>
                <c:pt idx="1877">
                  <c:v>0.28641499999999998</c:v>
                </c:pt>
                <c:pt idx="1878">
                  <c:v>0.27424199999999999</c:v>
                </c:pt>
                <c:pt idx="1879">
                  <c:v>0.66544800000000004</c:v>
                </c:pt>
                <c:pt idx="1880">
                  <c:v>0.148146</c:v>
                </c:pt>
                <c:pt idx="1881">
                  <c:v>0.43082599999999999</c:v>
                </c:pt>
                <c:pt idx="1882">
                  <c:v>0.243616</c:v>
                </c:pt>
                <c:pt idx="1883">
                  <c:v>0.15725500000000001</c:v>
                </c:pt>
                <c:pt idx="1884">
                  <c:v>1.28348E-2</c:v>
                </c:pt>
                <c:pt idx="1885">
                  <c:v>0.26138400000000001</c:v>
                </c:pt>
                <c:pt idx="1886">
                  <c:v>0.16125100000000001</c:v>
                </c:pt>
                <c:pt idx="1887">
                  <c:v>0.76178500000000005</c:v>
                </c:pt>
                <c:pt idx="1888">
                  <c:v>0.41783700000000001</c:v>
                </c:pt>
                <c:pt idx="1889">
                  <c:v>0.197488</c:v>
                </c:pt>
                <c:pt idx="1890">
                  <c:v>5.0356999999999999E-2</c:v>
                </c:pt>
                <c:pt idx="1891">
                  <c:v>0.291578</c:v>
                </c:pt>
                <c:pt idx="1892">
                  <c:v>4.5454899999999999E-2</c:v>
                </c:pt>
                <c:pt idx="1893">
                  <c:v>0.25438</c:v>
                </c:pt>
                <c:pt idx="1894">
                  <c:v>0.10363700000000001</c:v>
                </c:pt>
                <c:pt idx="1895">
                  <c:v>0.285995</c:v>
                </c:pt>
                <c:pt idx="1896">
                  <c:v>0.84084000000000003</c:v>
                </c:pt>
                <c:pt idx="1897">
                  <c:v>0.24819099999999999</c:v>
                </c:pt>
                <c:pt idx="1898">
                  <c:v>0.296852</c:v>
                </c:pt>
                <c:pt idx="1899">
                  <c:v>0.30224000000000001</c:v>
                </c:pt>
                <c:pt idx="1900">
                  <c:v>5.0111799999999998E-2</c:v>
                </c:pt>
                <c:pt idx="1901">
                  <c:v>5.1025399999999999E-2</c:v>
                </c:pt>
                <c:pt idx="1902">
                  <c:v>0.13880999999999999</c:v>
                </c:pt>
                <c:pt idx="1903">
                  <c:v>0.34643000000000002</c:v>
                </c:pt>
                <c:pt idx="1904">
                  <c:v>7.4103799999999997E-2</c:v>
                </c:pt>
                <c:pt idx="1905">
                  <c:v>0.18246299999999999</c:v>
                </c:pt>
                <c:pt idx="1906">
                  <c:v>0.37484899999999999</c:v>
                </c:pt>
                <c:pt idx="1907">
                  <c:v>0.172545</c:v>
                </c:pt>
                <c:pt idx="1908">
                  <c:v>0.32914900000000002</c:v>
                </c:pt>
                <c:pt idx="1909">
                  <c:v>0.65344800000000003</c:v>
                </c:pt>
                <c:pt idx="1910">
                  <c:v>1.4091899999999999E-2</c:v>
                </c:pt>
                <c:pt idx="1911">
                  <c:v>0.33648400000000001</c:v>
                </c:pt>
                <c:pt idx="1912">
                  <c:v>0.60709500000000005</c:v>
                </c:pt>
                <c:pt idx="1913">
                  <c:v>0.220553</c:v>
                </c:pt>
                <c:pt idx="1914">
                  <c:v>0.65214000000000005</c:v>
                </c:pt>
                <c:pt idx="1915">
                  <c:v>0.29324600000000001</c:v>
                </c:pt>
                <c:pt idx="1916">
                  <c:v>0.53134099999999995</c:v>
                </c:pt>
                <c:pt idx="1917">
                  <c:v>0.47563</c:v>
                </c:pt>
                <c:pt idx="1918">
                  <c:v>0.49560100000000001</c:v>
                </c:pt>
                <c:pt idx="1919">
                  <c:v>0.204099</c:v>
                </c:pt>
                <c:pt idx="1920">
                  <c:v>0.239589</c:v>
                </c:pt>
                <c:pt idx="1921">
                  <c:v>0.19594700000000001</c:v>
                </c:pt>
                <c:pt idx="1922">
                  <c:v>0.24982499999999999</c:v>
                </c:pt>
                <c:pt idx="1923">
                  <c:v>9.9961900000000006E-2</c:v>
                </c:pt>
                <c:pt idx="1924">
                  <c:v>0.68227099999999996</c:v>
                </c:pt>
                <c:pt idx="1925">
                  <c:v>0.12764300000000001</c:v>
                </c:pt>
                <c:pt idx="1926">
                  <c:v>0.65583199999999997</c:v>
                </c:pt>
                <c:pt idx="1927">
                  <c:v>0.184333</c:v>
                </c:pt>
                <c:pt idx="1928">
                  <c:v>0.53626399999999996</c:v>
                </c:pt>
                <c:pt idx="1929">
                  <c:v>0.72828499999999996</c:v>
                </c:pt>
                <c:pt idx="1930">
                  <c:v>0.75148099999999995</c:v>
                </c:pt>
                <c:pt idx="1931">
                  <c:v>0.216086</c:v>
                </c:pt>
                <c:pt idx="1932">
                  <c:v>0.15337899999999999</c:v>
                </c:pt>
                <c:pt idx="1933">
                  <c:v>0.18126100000000001</c:v>
                </c:pt>
                <c:pt idx="1934">
                  <c:v>0.81284500000000004</c:v>
                </c:pt>
                <c:pt idx="1935">
                  <c:v>0.38418099999999999</c:v>
                </c:pt>
                <c:pt idx="1936">
                  <c:v>0.31690200000000002</c:v>
                </c:pt>
                <c:pt idx="1937">
                  <c:v>0.349472</c:v>
                </c:pt>
                <c:pt idx="1938">
                  <c:v>0.38921</c:v>
                </c:pt>
                <c:pt idx="1939">
                  <c:v>0.86793500000000001</c:v>
                </c:pt>
                <c:pt idx="1940">
                  <c:v>0.548817</c:v>
                </c:pt>
                <c:pt idx="1941">
                  <c:v>0.22456400000000001</c:v>
                </c:pt>
                <c:pt idx="1942">
                  <c:v>0.24339</c:v>
                </c:pt>
                <c:pt idx="1943">
                  <c:v>0.67427700000000002</c:v>
                </c:pt>
                <c:pt idx="1944">
                  <c:v>0.33523500000000001</c:v>
                </c:pt>
                <c:pt idx="1945">
                  <c:v>0.33523500000000001</c:v>
                </c:pt>
                <c:pt idx="1946">
                  <c:v>0.51102700000000001</c:v>
                </c:pt>
                <c:pt idx="1947">
                  <c:v>0.164382</c:v>
                </c:pt>
                <c:pt idx="1948">
                  <c:v>0.34608800000000001</c:v>
                </c:pt>
                <c:pt idx="1949">
                  <c:v>0.10609399999999999</c:v>
                </c:pt>
                <c:pt idx="1950">
                  <c:v>0.63632999999999995</c:v>
                </c:pt>
                <c:pt idx="1951">
                  <c:v>0.49753999999999998</c:v>
                </c:pt>
                <c:pt idx="1952">
                  <c:v>0.22481200000000001</c:v>
                </c:pt>
                <c:pt idx="1953">
                  <c:v>0.58587599999999995</c:v>
                </c:pt>
                <c:pt idx="1954">
                  <c:v>0.38048599999999999</c:v>
                </c:pt>
                <c:pt idx="1955">
                  <c:v>0.79309399999999997</c:v>
                </c:pt>
                <c:pt idx="1956">
                  <c:v>0.35540899999999997</c:v>
                </c:pt>
                <c:pt idx="1957">
                  <c:v>0.347999</c:v>
                </c:pt>
                <c:pt idx="1958">
                  <c:v>0.81573700000000005</c:v>
                </c:pt>
                <c:pt idx="1959">
                  <c:v>0.50081699999999996</c:v>
                </c:pt>
                <c:pt idx="1960">
                  <c:v>0.408082</c:v>
                </c:pt>
                <c:pt idx="1961">
                  <c:v>0.14199700000000001</c:v>
                </c:pt>
                <c:pt idx="1962">
                  <c:v>0.270513</c:v>
                </c:pt>
                <c:pt idx="1963">
                  <c:v>0.102213</c:v>
                </c:pt>
                <c:pt idx="1964">
                  <c:v>0.48348200000000002</c:v>
                </c:pt>
                <c:pt idx="1965">
                  <c:v>0.54932000000000003</c:v>
                </c:pt>
                <c:pt idx="1966">
                  <c:v>0.33261299999999999</c:v>
                </c:pt>
                <c:pt idx="1967">
                  <c:v>0.71139600000000003</c:v>
                </c:pt>
                <c:pt idx="1968">
                  <c:v>0.52105299999999999</c:v>
                </c:pt>
                <c:pt idx="1969">
                  <c:v>0.42862899999999998</c:v>
                </c:pt>
                <c:pt idx="1970">
                  <c:v>0.47875600000000001</c:v>
                </c:pt>
                <c:pt idx="1971">
                  <c:v>0.17513300000000001</c:v>
                </c:pt>
                <c:pt idx="1972">
                  <c:v>0.60022299999999995</c:v>
                </c:pt>
                <c:pt idx="1973">
                  <c:v>0.82221200000000005</c:v>
                </c:pt>
                <c:pt idx="1974">
                  <c:v>0.50875700000000001</c:v>
                </c:pt>
                <c:pt idx="1975">
                  <c:v>0.36771900000000002</c:v>
                </c:pt>
                <c:pt idx="1976">
                  <c:v>0.494508</c:v>
                </c:pt>
                <c:pt idx="1977">
                  <c:v>0.63420500000000002</c:v>
                </c:pt>
                <c:pt idx="1978">
                  <c:v>0.154478</c:v>
                </c:pt>
                <c:pt idx="1979">
                  <c:v>6.3886600000000002E-2</c:v>
                </c:pt>
                <c:pt idx="1980">
                  <c:v>0.78618399999999999</c:v>
                </c:pt>
                <c:pt idx="1981">
                  <c:v>0.20333899999999999</c:v>
                </c:pt>
                <c:pt idx="1982">
                  <c:v>0.33690700000000001</c:v>
                </c:pt>
                <c:pt idx="1983">
                  <c:v>6.3589000000000007E-2</c:v>
                </c:pt>
                <c:pt idx="1984">
                  <c:v>0.259604</c:v>
                </c:pt>
                <c:pt idx="1985">
                  <c:v>0.39446700000000001</c:v>
                </c:pt>
                <c:pt idx="1986">
                  <c:v>2.65559E-2</c:v>
                </c:pt>
                <c:pt idx="1987">
                  <c:v>9.9394300000000005E-2</c:v>
                </c:pt>
                <c:pt idx="1988">
                  <c:v>0.25050499999999998</c:v>
                </c:pt>
                <c:pt idx="1989">
                  <c:v>0.245703</c:v>
                </c:pt>
                <c:pt idx="1990">
                  <c:v>0.27257700000000001</c:v>
                </c:pt>
                <c:pt idx="1991">
                  <c:v>0.113195</c:v>
                </c:pt>
                <c:pt idx="1992">
                  <c:v>5.6307299999999998E-2</c:v>
                </c:pt>
                <c:pt idx="1993">
                  <c:v>0.179364</c:v>
                </c:pt>
                <c:pt idx="1994">
                  <c:v>4.6602900000000003E-2</c:v>
                </c:pt>
                <c:pt idx="1995">
                  <c:v>2.0810200000000001E-2</c:v>
                </c:pt>
                <c:pt idx="1996">
                  <c:v>0.107539</c:v>
                </c:pt>
                <c:pt idx="1997">
                  <c:v>0.29594500000000001</c:v>
                </c:pt>
                <c:pt idx="1998">
                  <c:v>0.17733099999999999</c:v>
                </c:pt>
                <c:pt idx="1999">
                  <c:v>0.23854300000000001</c:v>
                </c:pt>
                <c:pt idx="2000">
                  <c:v>0.53934899999999997</c:v>
                </c:pt>
                <c:pt idx="2001">
                  <c:v>0.113486</c:v>
                </c:pt>
                <c:pt idx="2002">
                  <c:v>0.484649</c:v>
                </c:pt>
                <c:pt idx="2003">
                  <c:v>0.42807400000000001</c:v>
                </c:pt>
                <c:pt idx="2004">
                  <c:v>6.0589799999999999E-2</c:v>
                </c:pt>
                <c:pt idx="2005">
                  <c:v>0.19638700000000001</c:v>
                </c:pt>
                <c:pt idx="2006">
                  <c:v>0.82933999999999997</c:v>
                </c:pt>
                <c:pt idx="2007">
                  <c:v>0.45527099999999998</c:v>
                </c:pt>
                <c:pt idx="2008">
                  <c:v>0.25714900000000002</c:v>
                </c:pt>
                <c:pt idx="2009">
                  <c:v>0.25180000000000002</c:v>
                </c:pt>
                <c:pt idx="2010">
                  <c:v>0.76475899999999997</c:v>
                </c:pt>
                <c:pt idx="2011">
                  <c:v>0.30665399999999998</c:v>
                </c:pt>
                <c:pt idx="2012">
                  <c:v>0.64267700000000005</c:v>
                </c:pt>
                <c:pt idx="2013">
                  <c:v>0.33203300000000002</c:v>
                </c:pt>
                <c:pt idx="2014">
                  <c:v>0.42060900000000001</c:v>
                </c:pt>
                <c:pt idx="2015">
                  <c:v>0.39624700000000002</c:v>
                </c:pt>
                <c:pt idx="2016">
                  <c:v>0.55610499999999996</c:v>
                </c:pt>
                <c:pt idx="2017">
                  <c:v>0.39243099999999997</c:v>
                </c:pt>
                <c:pt idx="2018">
                  <c:v>0.145792</c:v>
                </c:pt>
                <c:pt idx="2019">
                  <c:v>0.688809</c:v>
                </c:pt>
                <c:pt idx="2020">
                  <c:v>0.24890200000000001</c:v>
                </c:pt>
                <c:pt idx="2021">
                  <c:v>0.22450500000000001</c:v>
                </c:pt>
                <c:pt idx="2022">
                  <c:v>0.343694</c:v>
                </c:pt>
                <c:pt idx="2023">
                  <c:v>0.62549900000000003</c:v>
                </c:pt>
                <c:pt idx="2024">
                  <c:v>0.32962900000000001</c:v>
                </c:pt>
                <c:pt idx="2025">
                  <c:v>0.65731300000000004</c:v>
                </c:pt>
                <c:pt idx="2026">
                  <c:v>0.391731</c:v>
                </c:pt>
                <c:pt idx="2027">
                  <c:v>0.602155</c:v>
                </c:pt>
                <c:pt idx="2028">
                  <c:v>0.67337199999999997</c:v>
                </c:pt>
                <c:pt idx="2029">
                  <c:v>0.87224000000000002</c:v>
                </c:pt>
                <c:pt idx="2030">
                  <c:v>0.29699700000000001</c:v>
                </c:pt>
                <c:pt idx="2031">
                  <c:v>0.63638899999999998</c:v>
                </c:pt>
                <c:pt idx="2032">
                  <c:v>0.78303999999999996</c:v>
                </c:pt>
                <c:pt idx="2033">
                  <c:v>0.219414</c:v>
                </c:pt>
                <c:pt idx="2034">
                  <c:v>0.32626899999999998</c:v>
                </c:pt>
                <c:pt idx="2035">
                  <c:v>0.16791900000000001</c:v>
                </c:pt>
                <c:pt idx="2036">
                  <c:v>0.13758500000000001</c:v>
                </c:pt>
                <c:pt idx="2037">
                  <c:v>0.22265599999999999</c:v>
                </c:pt>
                <c:pt idx="2038">
                  <c:v>0.52235699999999996</c:v>
                </c:pt>
                <c:pt idx="2039">
                  <c:v>0.342754</c:v>
                </c:pt>
                <c:pt idx="2040">
                  <c:v>0.13627900000000001</c:v>
                </c:pt>
                <c:pt idx="2041">
                  <c:v>0.25630799999999998</c:v>
                </c:pt>
                <c:pt idx="2042">
                  <c:v>0.66784299999999996</c:v>
                </c:pt>
                <c:pt idx="2043">
                  <c:v>0.44710299999999997</c:v>
                </c:pt>
                <c:pt idx="2044">
                  <c:v>0.15273800000000001</c:v>
                </c:pt>
                <c:pt idx="2045">
                  <c:v>0.21182899999999999</c:v>
                </c:pt>
                <c:pt idx="2046">
                  <c:v>0.23288200000000001</c:v>
                </c:pt>
                <c:pt idx="2047">
                  <c:v>0.39604400000000001</c:v>
                </c:pt>
                <c:pt idx="2048">
                  <c:v>0.460281</c:v>
                </c:pt>
                <c:pt idx="2049">
                  <c:v>0.40720400000000001</c:v>
                </c:pt>
                <c:pt idx="2050">
                  <c:v>0.45495200000000002</c:v>
                </c:pt>
                <c:pt idx="2051">
                  <c:v>0.18532799999999999</c:v>
                </c:pt>
                <c:pt idx="2052">
                  <c:v>0.48295900000000003</c:v>
                </c:pt>
                <c:pt idx="2053">
                  <c:v>0.75475300000000001</c:v>
                </c:pt>
                <c:pt idx="2054">
                  <c:v>0.34901599999999999</c:v>
                </c:pt>
                <c:pt idx="2055">
                  <c:v>0.5292</c:v>
                </c:pt>
                <c:pt idx="2056">
                  <c:v>0.77412000000000003</c:v>
                </c:pt>
                <c:pt idx="2057">
                  <c:v>0.48944500000000002</c:v>
                </c:pt>
                <c:pt idx="2058">
                  <c:v>0.48746800000000001</c:v>
                </c:pt>
                <c:pt idx="2059">
                  <c:v>7.5813500000000006E-2</c:v>
                </c:pt>
                <c:pt idx="2060">
                  <c:v>0.22608200000000001</c:v>
                </c:pt>
                <c:pt idx="2061">
                  <c:v>0.64611200000000002</c:v>
                </c:pt>
                <c:pt idx="2062">
                  <c:v>0.52619099999999996</c:v>
                </c:pt>
                <c:pt idx="2063">
                  <c:v>0.19550999999999999</c:v>
                </c:pt>
                <c:pt idx="2064">
                  <c:v>0.47517900000000002</c:v>
                </c:pt>
                <c:pt idx="2065">
                  <c:v>0.76288100000000003</c:v>
                </c:pt>
                <c:pt idx="2066">
                  <c:v>0.18928700000000001</c:v>
                </c:pt>
                <c:pt idx="2067">
                  <c:v>4.6557500000000002E-2</c:v>
                </c:pt>
                <c:pt idx="2068">
                  <c:v>1.1698099999999999E-2</c:v>
                </c:pt>
                <c:pt idx="2069">
                  <c:v>3.70529E-2</c:v>
                </c:pt>
                <c:pt idx="2070">
                  <c:v>0.38519300000000001</c:v>
                </c:pt>
                <c:pt idx="2071">
                  <c:v>9.0213100000000004E-2</c:v>
                </c:pt>
                <c:pt idx="2072">
                  <c:v>0.39878000000000002</c:v>
                </c:pt>
                <c:pt idx="2073">
                  <c:v>0.38728299999999999</c:v>
                </c:pt>
                <c:pt idx="2074">
                  <c:v>0.65658499999999997</c:v>
                </c:pt>
                <c:pt idx="2075">
                  <c:v>8.8936600000000005E-2</c:v>
                </c:pt>
                <c:pt idx="2076">
                  <c:v>0.23100799999999999</c:v>
                </c:pt>
                <c:pt idx="2077">
                  <c:v>5.5454000000000003E-2</c:v>
                </c:pt>
                <c:pt idx="2078">
                  <c:v>0.105445</c:v>
                </c:pt>
                <c:pt idx="2079">
                  <c:v>8.5644999999999999E-2</c:v>
                </c:pt>
                <c:pt idx="2080">
                  <c:v>0.21976299999999999</c:v>
                </c:pt>
                <c:pt idx="2081">
                  <c:v>0.33650200000000002</c:v>
                </c:pt>
                <c:pt idx="2082">
                  <c:v>0.47716399999999998</c:v>
                </c:pt>
                <c:pt idx="2083">
                  <c:v>0.26610499999999998</c:v>
                </c:pt>
                <c:pt idx="2084">
                  <c:v>0.43684499999999998</c:v>
                </c:pt>
                <c:pt idx="2085">
                  <c:v>2.0682900000000001E-2</c:v>
                </c:pt>
                <c:pt idx="2086">
                  <c:v>0.26671699999999998</c:v>
                </c:pt>
                <c:pt idx="2087">
                  <c:v>0.146533</c:v>
                </c:pt>
                <c:pt idx="2088">
                  <c:v>0.349825</c:v>
                </c:pt>
                <c:pt idx="2089">
                  <c:v>0.78111299999999995</c:v>
                </c:pt>
                <c:pt idx="2090">
                  <c:v>0.772567</c:v>
                </c:pt>
                <c:pt idx="2091">
                  <c:v>0.87788900000000003</c:v>
                </c:pt>
                <c:pt idx="2092">
                  <c:v>0.87788900000000003</c:v>
                </c:pt>
                <c:pt idx="2093">
                  <c:v>0.196599</c:v>
                </c:pt>
                <c:pt idx="2094">
                  <c:v>0.20055899999999999</c:v>
                </c:pt>
                <c:pt idx="2095">
                  <c:v>3.2768499999999999E-2</c:v>
                </c:pt>
                <c:pt idx="2096">
                  <c:v>0.189299</c:v>
                </c:pt>
                <c:pt idx="2097">
                  <c:v>0.17499500000000001</c:v>
                </c:pt>
                <c:pt idx="2098">
                  <c:v>0.20555799999999999</c:v>
                </c:pt>
                <c:pt idx="2099">
                  <c:v>0.74914899999999995</c:v>
                </c:pt>
                <c:pt idx="2100">
                  <c:v>0.65790499999999996</c:v>
                </c:pt>
                <c:pt idx="2101">
                  <c:v>0.132526</c:v>
                </c:pt>
                <c:pt idx="2102">
                  <c:v>1.38996E-2</c:v>
                </c:pt>
                <c:pt idx="2103">
                  <c:v>2.40206E-2</c:v>
                </c:pt>
                <c:pt idx="2104">
                  <c:v>7.5105699999999997E-2</c:v>
                </c:pt>
                <c:pt idx="2105">
                  <c:v>7.5105699999999997E-2</c:v>
                </c:pt>
                <c:pt idx="2106">
                  <c:v>0.65142100000000003</c:v>
                </c:pt>
                <c:pt idx="2107">
                  <c:v>0.65142100000000003</c:v>
                </c:pt>
                <c:pt idx="2108">
                  <c:v>0.45839600000000003</c:v>
                </c:pt>
                <c:pt idx="2109">
                  <c:v>0.70958600000000005</c:v>
                </c:pt>
                <c:pt idx="2110">
                  <c:v>0.85608099999999998</c:v>
                </c:pt>
                <c:pt idx="2111">
                  <c:v>7.09568E-2</c:v>
                </c:pt>
                <c:pt idx="2112">
                  <c:v>0.13619800000000001</c:v>
                </c:pt>
                <c:pt idx="2113">
                  <c:v>0.114827</c:v>
                </c:pt>
                <c:pt idx="2114">
                  <c:v>0.30835099999999999</c:v>
                </c:pt>
                <c:pt idx="2115">
                  <c:v>0.95884899999999995</c:v>
                </c:pt>
                <c:pt idx="2116">
                  <c:v>0.89484600000000003</c:v>
                </c:pt>
                <c:pt idx="2117">
                  <c:v>0.50603399999999998</c:v>
                </c:pt>
                <c:pt idx="2118">
                  <c:v>0.87998500000000002</c:v>
                </c:pt>
                <c:pt idx="2119">
                  <c:v>0.65871400000000002</c:v>
                </c:pt>
                <c:pt idx="2120">
                  <c:v>0.17233699999999999</c:v>
                </c:pt>
                <c:pt idx="2121">
                  <c:v>0.71809299999999998</c:v>
                </c:pt>
                <c:pt idx="2122">
                  <c:v>0.38671</c:v>
                </c:pt>
                <c:pt idx="2123">
                  <c:v>0.87183500000000003</c:v>
                </c:pt>
                <c:pt idx="2124">
                  <c:v>0.72531900000000005</c:v>
                </c:pt>
                <c:pt idx="2125">
                  <c:v>0.72531900000000005</c:v>
                </c:pt>
                <c:pt idx="2126">
                  <c:v>0.93389999999999995</c:v>
                </c:pt>
                <c:pt idx="2127">
                  <c:v>0.909964</c:v>
                </c:pt>
                <c:pt idx="2128">
                  <c:v>0.73336599999999996</c:v>
                </c:pt>
                <c:pt idx="2129">
                  <c:v>0.70830000000000004</c:v>
                </c:pt>
                <c:pt idx="2130">
                  <c:v>0.64176699999999998</c:v>
                </c:pt>
                <c:pt idx="2131">
                  <c:v>0.884463</c:v>
                </c:pt>
                <c:pt idx="2132">
                  <c:v>0.42876500000000001</c:v>
                </c:pt>
                <c:pt idx="2133">
                  <c:v>9.5242099999999996E-2</c:v>
                </c:pt>
                <c:pt idx="2134">
                  <c:v>0.91473099999999996</c:v>
                </c:pt>
                <c:pt idx="2135">
                  <c:v>0.716534</c:v>
                </c:pt>
                <c:pt idx="2136">
                  <c:v>0.40223700000000001</c:v>
                </c:pt>
                <c:pt idx="2137">
                  <c:v>0.791578</c:v>
                </c:pt>
                <c:pt idx="2138">
                  <c:v>0.92205599999999999</c:v>
                </c:pt>
                <c:pt idx="2139">
                  <c:v>0.699542</c:v>
                </c:pt>
                <c:pt idx="2140">
                  <c:v>0.699542</c:v>
                </c:pt>
                <c:pt idx="2141">
                  <c:v>0.51102700000000001</c:v>
                </c:pt>
                <c:pt idx="2142">
                  <c:v>0.904586</c:v>
                </c:pt>
                <c:pt idx="2143">
                  <c:v>0.96972999999999998</c:v>
                </c:pt>
                <c:pt idx="2144">
                  <c:v>0.800925</c:v>
                </c:pt>
                <c:pt idx="2145">
                  <c:v>0.49495499999999998</c:v>
                </c:pt>
                <c:pt idx="2146">
                  <c:v>0.69394400000000001</c:v>
                </c:pt>
                <c:pt idx="2147">
                  <c:v>0.34278799999999998</c:v>
                </c:pt>
                <c:pt idx="2148">
                  <c:v>0.15365999999999999</c:v>
                </c:pt>
                <c:pt idx="2149">
                  <c:v>0.47089700000000001</c:v>
                </c:pt>
                <c:pt idx="2150">
                  <c:v>0.30035299999999998</c:v>
                </c:pt>
                <c:pt idx="2151">
                  <c:v>0.32917299999999999</c:v>
                </c:pt>
                <c:pt idx="2152">
                  <c:v>0.43696299999999999</c:v>
                </c:pt>
                <c:pt idx="2153">
                  <c:v>0.50138199999999999</c:v>
                </c:pt>
                <c:pt idx="2154">
                  <c:v>0.54594699999999996</c:v>
                </c:pt>
                <c:pt idx="2155">
                  <c:v>0.83355299999999999</c:v>
                </c:pt>
                <c:pt idx="2156">
                  <c:v>0.78323799999999999</c:v>
                </c:pt>
                <c:pt idx="2157">
                  <c:v>0.58207699999999996</c:v>
                </c:pt>
                <c:pt idx="2158">
                  <c:v>0.12620500000000001</c:v>
                </c:pt>
                <c:pt idx="2159">
                  <c:v>0.78463099999999997</c:v>
                </c:pt>
                <c:pt idx="2160">
                  <c:v>0.27140399999999998</c:v>
                </c:pt>
                <c:pt idx="2161">
                  <c:v>0.207397</c:v>
                </c:pt>
                <c:pt idx="2162">
                  <c:v>0.29324699999999998</c:v>
                </c:pt>
                <c:pt idx="2163">
                  <c:v>0.33639400000000003</c:v>
                </c:pt>
                <c:pt idx="2164">
                  <c:v>0.67594100000000001</c:v>
                </c:pt>
                <c:pt idx="2165">
                  <c:v>0.32763599999999998</c:v>
                </c:pt>
                <c:pt idx="2166">
                  <c:v>0.10886800000000001</c:v>
                </c:pt>
                <c:pt idx="2167">
                  <c:v>0.30311700000000003</c:v>
                </c:pt>
                <c:pt idx="2168">
                  <c:v>0.12180199999999999</c:v>
                </c:pt>
                <c:pt idx="2169">
                  <c:v>0.47001300000000001</c:v>
                </c:pt>
                <c:pt idx="2170">
                  <c:v>0.158473</c:v>
                </c:pt>
                <c:pt idx="2171">
                  <c:v>0.15498600000000001</c:v>
                </c:pt>
                <c:pt idx="2172">
                  <c:v>0.59620300000000004</c:v>
                </c:pt>
                <c:pt idx="2173">
                  <c:v>0.40867599999999998</c:v>
                </c:pt>
                <c:pt idx="2174">
                  <c:v>0.11938500000000001</c:v>
                </c:pt>
                <c:pt idx="2175">
                  <c:v>0.37607299999999999</c:v>
                </c:pt>
                <c:pt idx="2176">
                  <c:v>0.61377400000000004</c:v>
                </c:pt>
                <c:pt idx="2177">
                  <c:v>0.23827799999999999</c:v>
                </c:pt>
                <c:pt idx="2178">
                  <c:v>0.154721</c:v>
                </c:pt>
                <c:pt idx="2179">
                  <c:v>0.41326299999999999</c:v>
                </c:pt>
                <c:pt idx="2180">
                  <c:v>9.7515699999999997E-2</c:v>
                </c:pt>
                <c:pt idx="2181">
                  <c:v>0.422759</c:v>
                </c:pt>
                <c:pt idx="2182">
                  <c:v>0.35411799999999999</c:v>
                </c:pt>
                <c:pt idx="2183">
                  <c:v>0.19946900000000001</c:v>
                </c:pt>
                <c:pt idx="2184">
                  <c:v>0.29359200000000002</c:v>
                </c:pt>
                <c:pt idx="2185">
                  <c:v>0.29359200000000002</c:v>
                </c:pt>
                <c:pt idx="2186">
                  <c:v>0.17746200000000001</c:v>
                </c:pt>
                <c:pt idx="2187">
                  <c:v>1.0076E-2</c:v>
                </c:pt>
                <c:pt idx="2188">
                  <c:v>0.41789399999999999</c:v>
                </c:pt>
                <c:pt idx="2189">
                  <c:v>0.18940599999999999</c:v>
                </c:pt>
                <c:pt idx="2190">
                  <c:v>0.838812</c:v>
                </c:pt>
                <c:pt idx="2191">
                  <c:v>4.4611699999999997E-2</c:v>
                </c:pt>
                <c:pt idx="2192">
                  <c:v>4.9155999999999998E-2</c:v>
                </c:pt>
                <c:pt idx="2193">
                  <c:v>0.204572</c:v>
                </c:pt>
                <c:pt idx="2194">
                  <c:v>0.74876600000000004</c:v>
                </c:pt>
                <c:pt idx="2195">
                  <c:v>0.806921</c:v>
                </c:pt>
                <c:pt idx="2196">
                  <c:v>0.11905399999999999</c:v>
                </c:pt>
                <c:pt idx="2197">
                  <c:v>0.79585099999999998</c:v>
                </c:pt>
                <c:pt idx="2198">
                  <c:v>8.52464E-2</c:v>
                </c:pt>
                <c:pt idx="2199">
                  <c:v>0.798485</c:v>
                </c:pt>
                <c:pt idx="2200">
                  <c:v>0.20233899999999999</c:v>
                </c:pt>
                <c:pt idx="2201">
                  <c:v>0.83994100000000005</c:v>
                </c:pt>
                <c:pt idx="2202">
                  <c:v>0.379747</c:v>
                </c:pt>
                <c:pt idx="2203">
                  <c:v>0.13946700000000001</c:v>
                </c:pt>
                <c:pt idx="2204">
                  <c:v>0.404978</c:v>
                </c:pt>
                <c:pt idx="2205">
                  <c:v>0.86183299999999996</c:v>
                </c:pt>
                <c:pt idx="2206">
                  <c:v>0.90584200000000004</c:v>
                </c:pt>
                <c:pt idx="2207">
                  <c:v>0.24351500000000001</c:v>
                </c:pt>
                <c:pt idx="2208">
                  <c:v>0.18396899999999999</c:v>
                </c:pt>
                <c:pt idx="2209">
                  <c:v>0.38615100000000002</c:v>
                </c:pt>
                <c:pt idx="2210">
                  <c:v>0.13921</c:v>
                </c:pt>
                <c:pt idx="2211">
                  <c:v>0.47995900000000002</c:v>
                </c:pt>
                <c:pt idx="2212">
                  <c:v>0.26917200000000002</c:v>
                </c:pt>
                <c:pt idx="2213">
                  <c:v>0.42288700000000001</c:v>
                </c:pt>
                <c:pt idx="2214">
                  <c:v>0.64729999999999999</c:v>
                </c:pt>
                <c:pt idx="2215">
                  <c:v>0.69162199999999996</c:v>
                </c:pt>
                <c:pt idx="2216">
                  <c:v>0.22447400000000001</c:v>
                </c:pt>
                <c:pt idx="2217">
                  <c:v>0.119675</c:v>
                </c:pt>
                <c:pt idx="2218">
                  <c:v>0.49948999999999999</c:v>
                </c:pt>
                <c:pt idx="2219">
                  <c:v>0.70652800000000004</c:v>
                </c:pt>
                <c:pt idx="2220">
                  <c:v>3.5256200000000001E-2</c:v>
                </c:pt>
                <c:pt idx="2221">
                  <c:v>0.65254599999999996</c:v>
                </c:pt>
                <c:pt idx="2222">
                  <c:v>0.37898599999999999</c:v>
                </c:pt>
                <c:pt idx="2223">
                  <c:v>0.83052300000000001</c:v>
                </c:pt>
                <c:pt idx="2224">
                  <c:v>0.34375899999999998</c:v>
                </c:pt>
                <c:pt idx="2225">
                  <c:v>0.21106</c:v>
                </c:pt>
                <c:pt idx="2226">
                  <c:v>0.22165000000000001</c:v>
                </c:pt>
                <c:pt idx="2227">
                  <c:v>9.5766100000000007E-2</c:v>
                </c:pt>
                <c:pt idx="2228">
                  <c:v>0.153698</c:v>
                </c:pt>
                <c:pt idx="2229">
                  <c:v>0.22255</c:v>
                </c:pt>
                <c:pt idx="2230">
                  <c:v>0.133964</c:v>
                </c:pt>
                <c:pt idx="2231">
                  <c:v>0.25194699999999998</c:v>
                </c:pt>
                <c:pt idx="2232">
                  <c:v>7.4016899999999997E-2</c:v>
                </c:pt>
                <c:pt idx="2233">
                  <c:v>0.22226899999999999</c:v>
                </c:pt>
                <c:pt idx="2234">
                  <c:v>0.71160800000000002</c:v>
                </c:pt>
                <c:pt idx="2235">
                  <c:v>0.44348300000000002</c:v>
                </c:pt>
                <c:pt idx="2236">
                  <c:v>0.21387500000000001</c:v>
                </c:pt>
                <c:pt idx="2237">
                  <c:v>0.74434500000000003</c:v>
                </c:pt>
                <c:pt idx="2238">
                  <c:v>0.90669</c:v>
                </c:pt>
                <c:pt idx="2239">
                  <c:v>0.65654100000000004</c:v>
                </c:pt>
                <c:pt idx="2240">
                  <c:v>0.55734300000000003</c:v>
                </c:pt>
                <c:pt idx="2241">
                  <c:v>0.30323699999999998</c:v>
                </c:pt>
                <c:pt idx="2242">
                  <c:v>4.75456E-2</c:v>
                </c:pt>
                <c:pt idx="2243">
                  <c:v>0.179311</c:v>
                </c:pt>
                <c:pt idx="2244">
                  <c:v>0.59740599999999999</c:v>
                </c:pt>
                <c:pt idx="2245">
                  <c:v>0.108808</c:v>
                </c:pt>
                <c:pt idx="2246">
                  <c:v>0.550485</c:v>
                </c:pt>
                <c:pt idx="2247">
                  <c:v>8.9863999999999999E-2</c:v>
                </c:pt>
                <c:pt idx="2248">
                  <c:v>0.12598000000000001</c:v>
                </c:pt>
                <c:pt idx="2249">
                  <c:v>4.6496500000000003E-2</c:v>
                </c:pt>
                <c:pt idx="2250">
                  <c:v>0.193747</c:v>
                </c:pt>
                <c:pt idx="2251">
                  <c:v>0.238763</c:v>
                </c:pt>
                <c:pt idx="2252">
                  <c:v>0.19604099999999999</c:v>
                </c:pt>
                <c:pt idx="2253">
                  <c:v>0.58525499999999997</c:v>
                </c:pt>
                <c:pt idx="2254">
                  <c:v>0.18106900000000001</c:v>
                </c:pt>
                <c:pt idx="2255">
                  <c:v>0.18106900000000001</c:v>
                </c:pt>
                <c:pt idx="2256">
                  <c:v>0.48746800000000001</c:v>
                </c:pt>
                <c:pt idx="2257">
                  <c:v>0.857487</c:v>
                </c:pt>
                <c:pt idx="2258">
                  <c:v>9.4224299999999997E-2</c:v>
                </c:pt>
                <c:pt idx="2259">
                  <c:v>0.155613</c:v>
                </c:pt>
                <c:pt idx="2260">
                  <c:v>6.7709199999999997E-2</c:v>
                </c:pt>
                <c:pt idx="2261">
                  <c:v>4.5009800000000003E-2</c:v>
                </c:pt>
                <c:pt idx="2262">
                  <c:v>0.64963000000000004</c:v>
                </c:pt>
                <c:pt idx="2263">
                  <c:v>0.266239</c:v>
                </c:pt>
                <c:pt idx="2264">
                  <c:v>0.30003800000000003</c:v>
                </c:pt>
                <c:pt idx="2265">
                  <c:v>0.68659099999999995</c:v>
                </c:pt>
                <c:pt idx="2266">
                  <c:v>0.44108999999999998</c:v>
                </c:pt>
                <c:pt idx="2267">
                  <c:v>0.177373</c:v>
                </c:pt>
                <c:pt idx="2268">
                  <c:v>0.22089</c:v>
                </c:pt>
                <c:pt idx="2269">
                  <c:v>0.31910899999999998</c:v>
                </c:pt>
                <c:pt idx="2270">
                  <c:v>0.4582</c:v>
                </c:pt>
                <c:pt idx="2271">
                  <c:v>0.114081</c:v>
                </c:pt>
                <c:pt idx="2272">
                  <c:v>8.4656200000000001E-2</c:v>
                </c:pt>
                <c:pt idx="2273">
                  <c:v>0.35375499999999999</c:v>
                </c:pt>
                <c:pt idx="2274">
                  <c:v>0.33464700000000003</c:v>
                </c:pt>
                <c:pt idx="2275">
                  <c:v>0.107821</c:v>
                </c:pt>
                <c:pt idx="2276">
                  <c:v>0.20243</c:v>
                </c:pt>
                <c:pt idx="2277">
                  <c:v>0.28676800000000002</c:v>
                </c:pt>
                <c:pt idx="2278">
                  <c:v>0.30000100000000002</c:v>
                </c:pt>
                <c:pt idx="2279">
                  <c:v>0.57867100000000005</c:v>
                </c:pt>
                <c:pt idx="2280">
                  <c:v>0.30916700000000003</c:v>
                </c:pt>
                <c:pt idx="2281">
                  <c:v>0.50023099999999998</c:v>
                </c:pt>
                <c:pt idx="2282">
                  <c:v>0.25069200000000003</c:v>
                </c:pt>
                <c:pt idx="2283">
                  <c:v>0.45302199999999998</c:v>
                </c:pt>
                <c:pt idx="2284">
                  <c:v>0.36509599999999998</c:v>
                </c:pt>
                <c:pt idx="2285">
                  <c:v>0.28748899999999999</c:v>
                </c:pt>
                <c:pt idx="2286">
                  <c:v>0.451768</c:v>
                </c:pt>
                <c:pt idx="2287">
                  <c:v>2.23585E-2</c:v>
                </c:pt>
                <c:pt idx="2288">
                  <c:v>0.223331</c:v>
                </c:pt>
                <c:pt idx="2289">
                  <c:v>0.33440599999999998</c:v>
                </c:pt>
                <c:pt idx="2290">
                  <c:v>1.03923E-2</c:v>
                </c:pt>
                <c:pt idx="2291">
                  <c:v>0.20111599999999999</c:v>
                </c:pt>
                <c:pt idx="2292">
                  <c:v>0.26666699999999999</c:v>
                </c:pt>
                <c:pt idx="2293">
                  <c:v>6.7220199999999994E-2</c:v>
                </c:pt>
                <c:pt idx="2294">
                  <c:v>0.25714300000000001</c:v>
                </c:pt>
                <c:pt idx="2295">
                  <c:v>0.27104400000000001</c:v>
                </c:pt>
                <c:pt idx="2296">
                  <c:v>0.24126400000000001</c:v>
                </c:pt>
                <c:pt idx="2297">
                  <c:v>0.78585099999999997</c:v>
                </c:pt>
                <c:pt idx="2298">
                  <c:v>0.15876399999999999</c:v>
                </c:pt>
                <c:pt idx="2299">
                  <c:v>0.781551</c:v>
                </c:pt>
                <c:pt idx="2300">
                  <c:v>0.16841700000000001</c:v>
                </c:pt>
                <c:pt idx="2301">
                  <c:v>0.38756000000000002</c:v>
                </c:pt>
                <c:pt idx="2302">
                  <c:v>0.34054899999999999</c:v>
                </c:pt>
                <c:pt idx="2303">
                  <c:v>0.58352000000000004</c:v>
                </c:pt>
                <c:pt idx="2304">
                  <c:v>0.60992100000000005</c:v>
                </c:pt>
                <c:pt idx="2305">
                  <c:v>0.224048</c:v>
                </c:pt>
                <c:pt idx="2306">
                  <c:v>0.57767900000000005</c:v>
                </c:pt>
                <c:pt idx="2307">
                  <c:v>0.201566</c:v>
                </c:pt>
                <c:pt idx="2308">
                  <c:v>0.77356199999999997</c:v>
                </c:pt>
                <c:pt idx="2309">
                  <c:v>0.13561799999999999</c:v>
                </c:pt>
                <c:pt idx="2310">
                  <c:v>0.371284</c:v>
                </c:pt>
                <c:pt idx="2311">
                  <c:v>6.7753900000000006E-2</c:v>
                </c:pt>
                <c:pt idx="2312">
                  <c:v>5.9601800000000003E-2</c:v>
                </c:pt>
                <c:pt idx="2313">
                  <c:v>0.278003</c:v>
                </c:pt>
                <c:pt idx="2314">
                  <c:v>0.43085299999999999</c:v>
                </c:pt>
                <c:pt idx="2315">
                  <c:v>0.15212600000000001</c:v>
                </c:pt>
                <c:pt idx="2316">
                  <c:v>0.454758</c:v>
                </c:pt>
                <c:pt idx="2317">
                  <c:v>0.44294499999999998</c:v>
                </c:pt>
                <c:pt idx="2318">
                  <c:v>0.59103499999999998</c:v>
                </c:pt>
                <c:pt idx="2319">
                  <c:v>0.92640100000000003</c:v>
                </c:pt>
                <c:pt idx="2320">
                  <c:v>5.3768099999999999E-2</c:v>
                </c:pt>
                <c:pt idx="2321">
                  <c:v>0.137521</c:v>
                </c:pt>
                <c:pt idx="2322">
                  <c:v>0.14604200000000001</c:v>
                </c:pt>
                <c:pt idx="2323">
                  <c:v>0.51392800000000005</c:v>
                </c:pt>
                <c:pt idx="2324">
                  <c:v>0.35688799999999998</c:v>
                </c:pt>
                <c:pt idx="2325">
                  <c:v>0.47203800000000001</c:v>
                </c:pt>
                <c:pt idx="2326">
                  <c:v>0.505216</c:v>
                </c:pt>
                <c:pt idx="2327">
                  <c:v>0.132689</c:v>
                </c:pt>
                <c:pt idx="2328">
                  <c:v>0.31861400000000001</c:v>
                </c:pt>
                <c:pt idx="2329">
                  <c:v>3.2350900000000002E-2</c:v>
                </c:pt>
                <c:pt idx="2330">
                  <c:v>0.77979100000000001</c:v>
                </c:pt>
                <c:pt idx="2331">
                  <c:v>3.9862700000000001E-2</c:v>
                </c:pt>
                <c:pt idx="2332">
                  <c:v>0.25319700000000001</c:v>
                </c:pt>
                <c:pt idx="2333">
                  <c:v>0.35050700000000001</c:v>
                </c:pt>
                <c:pt idx="2334">
                  <c:v>0.54098800000000002</c:v>
                </c:pt>
                <c:pt idx="2335">
                  <c:v>0.54098800000000002</c:v>
                </c:pt>
                <c:pt idx="2336">
                  <c:v>0.48619299999999999</c:v>
                </c:pt>
                <c:pt idx="2337">
                  <c:v>0.33761099999999999</c:v>
                </c:pt>
                <c:pt idx="2338">
                  <c:v>0.32978499999999999</c:v>
                </c:pt>
                <c:pt idx="2339">
                  <c:v>0.778779</c:v>
                </c:pt>
                <c:pt idx="2340">
                  <c:v>0.55215700000000001</c:v>
                </c:pt>
                <c:pt idx="2341">
                  <c:v>0.236625</c:v>
                </c:pt>
                <c:pt idx="2342">
                  <c:v>8.7460200000000002E-2</c:v>
                </c:pt>
                <c:pt idx="2343">
                  <c:v>0.64295199999999997</c:v>
                </c:pt>
                <c:pt idx="2344">
                  <c:v>0.73673500000000003</c:v>
                </c:pt>
                <c:pt idx="2345">
                  <c:v>0.68800700000000004</c:v>
                </c:pt>
                <c:pt idx="2346">
                  <c:v>0.72682000000000002</c:v>
                </c:pt>
                <c:pt idx="2347">
                  <c:v>0.76278999999999997</c:v>
                </c:pt>
                <c:pt idx="2348">
                  <c:v>0.71721199999999996</c:v>
                </c:pt>
                <c:pt idx="2349">
                  <c:v>3.1636299999999999E-2</c:v>
                </c:pt>
                <c:pt idx="2350">
                  <c:v>0.24512100000000001</c:v>
                </c:pt>
                <c:pt idx="2351">
                  <c:v>2.47916E-2</c:v>
                </c:pt>
                <c:pt idx="2352">
                  <c:v>3.14322E-2</c:v>
                </c:pt>
                <c:pt idx="2353">
                  <c:v>0.70949700000000004</c:v>
                </c:pt>
                <c:pt idx="2354">
                  <c:v>0.95119100000000001</c:v>
                </c:pt>
                <c:pt idx="2355">
                  <c:v>0.96939500000000001</c:v>
                </c:pt>
                <c:pt idx="2356">
                  <c:v>1.0485700000000001E-2</c:v>
                </c:pt>
                <c:pt idx="2357">
                  <c:v>0.807504</c:v>
                </c:pt>
                <c:pt idx="2358">
                  <c:v>0.94299200000000005</c:v>
                </c:pt>
                <c:pt idx="2359">
                  <c:v>0.16009899999999999</c:v>
                </c:pt>
                <c:pt idx="2360">
                  <c:v>0.435392</c:v>
                </c:pt>
                <c:pt idx="2361">
                  <c:v>0.54803800000000003</c:v>
                </c:pt>
                <c:pt idx="2362">
                  <c:v>0.61835099999999998</c:v>
                </c:pt>
                <c:pt idx="2363">
                  <c:v>0.372415</c:v>
                </c:pt>
                <c:pt idx="2364">
                  <c:v>3.9392099999999999E-2</c:v>
                </c:pt>
                <c:pt idx="2365">
                  <c:v>7.0332199999999997E-2</c:v>
                </c:pt>
                <c:pt idx="2366">
                  <c:v>0.45027899999999998</c:v>
                </c:pt>
                <c:pt idx="2367">
                  <c:v>0.64915500000000004</c:v>
                </c:pt>
                <c:pt idx="2368">
                  <c:v>0.37236799999999998</c:v>
                </c:pt>
                <c:pt idx="2369">
                  <c:v>9.6331600000000003E-2</c:v>
                </c:pt>
                <c:pt idx="2370">
                  <c:v>0.54565699999999995</c:v>
                </c:pt>
                <c:pt idx="2371">
                  <c:v>0.14157700000000001</c:v>
                </c:pt>
                <c:pt idx="2372">
                  <c:v>0.31986900000000001</c:v>
                </c:pt>
                <c:pt idx="2373">
                  <c:v>0.25406200000000001</c:v>
                </c:pt>
                <c:pt idx="2374">
                  <c:v>0.41325299999999998</c:v>
                </c:pt>
                <c:pt idx="2375">
                  <c:v>0.25381500000000001</c:v>
                </c:pt>
                <c:pt idx="2376">
                  <c:v>0.37870199999999998</c:v>
                </c:pt>
                <c:pt idx="2377">
                  <c:v>0.28350199999999998</c:v>
                </c:pt>
                <c:pt idx="2378">
                  <c:v>0.37678800000000001</c:v>
                </c:pt>
                <c:pt idx="2379">
                  <c:v>0.73686200000000002</c:v>
                </c:pt>
                <c:pt idx="2380">
                  <c:v>0.97052300000000002</c:v>
                </c:pt>
                <c:pt idx="2381">
                  <c:v>4.8383099999999998E-2</c:v>
                </c:pt>
                <c:pt idx="2382">
                  <c:v>0.13758000000000001</c:v>
                </c:pt>
                <c:pt idx="2383">
                  <c:v>0.23228799999999999</c:v>
                </c:pt>
                <c:pt idx="2384">
                  <c:v>0.41653800000000002</c:v>
                </c:pt>
                <c:pt idx="2385">
                  <c:v>0.48247699999999999</c:v>
                </c:pt>
                <c:pt idx="2386">
                  <c:v>0.113021</c:v>
                </c:pt>
                <c:pt idx="2387">
                  <c:v>0.24504000000000001</c:v>
                </c:pt>
                <c:pt idx="2388">
                  <c:v>0.31783800000000001</c:v>
                </c:pt>
                <c:pt idx="2389">
                  <c:v>0.60325799999999996</c:v>
                </c:pt>
                <c:pt idx="2390">
                  <c:v>0.59527300000000005</c:v>
                </c:pt>
                <c:pt idx="2391">
                  <c:v>4.0818599999999997E-2</c:v>
                </c:pt>
                <c:pt idx="2392">
                  <c:v>0.48881400000000003</c:v>
                </c:pt>
                <c:pt idx="2393">
                  <c:v>3.11373E-2</c:v>
                </c:pt>
                <c:pt idx="2394">
                  <c:v>0.91369800000000001</c:v>
                </c:pt>
                <c:pt idx="2395">
                  <c:v>0.30442399999999997</c:v>
                </c:pt>
                <c:pt idx="2396">
                  <c:v>0.12748399999999999</c:v>
                </c:pt>
                <c:pt idx="2397">
                  <c:v>0.11627700000000001</c:v>
                </c:pt>
                <c:pt idx="2398">
                  <c:v>0.112689</c:v>
                </c:pt>
                <c:pt idx="2399">
                  <c:v>0.25703500000000001</c:v>
                </c:pt>
                <c:pt idx="2400">
                  <c:v>0.58459000000000005</c:v>
                </c:pt>
                <c:pt idx="2401">
                  <c:v>0.64349900000000004</c:v>
                </c:pt>
                <c:pt idx="2402">
                  <c:v>0.64349900000000004</c:v>
                </c:pt>
                <c:pt idx="2403">
                  <c:v>0.51102700000000001</c:v>
                </c:pt>
                <c:pt idx="2404">
                  <c:v>0.430676</c:v>
                </c:pt>
                <c:pt idx="2405">
                  <c:v>0.49690499999999999</c:v>
                </c:pt>
                <c:pt idx="2406">
                  <c:v>0.40950500000000001</c:v>
                </c:pt>
                <c:pt idx="2407">
                  <c:v>0.45523599999999997</c:v>
                </c:pt>
                <c:pt idx="2408">
                  <c:v>9.1864600000000005E-2</c:v>
                </c:pt>
                <c:pt idx="2409">
                  <c:v>0.348804</c:v>
                </c:pt>
                <c:pt idx="2410">
                  <c:v>5.9033500000000003E-2</c:v>
                </c:pt>
                <c:pt idx="2411">
                  <c:v>0.21689</c:v>
                </c:pt>
                <c:pt idx="2412">
                  <c:v>0.54286199999999996</c:v>
                </c:pt>
                <c:pt idx="2413">
                  <c:v>0.33929199999999998</c:v>
                </c:pt>
                <c:pt idx="2414">
                  <c:v>0.28555399999999997</c:v>
                </c:pt>
                <c:pt idx="2415">
                  <c:v>0.26471099999999997</c:v>
                </c:pt>
                <c:pt idx="2416">
                  <c:v>0.94912099999999999</c:v>
                </c:pt>
                <c:pt idx="2417">
                  <c:v>0.38817400000000002</c:v>
                </c:pt>
                <c:pt idx="2418">
                  <c:v>0.189138</c:v>
                </c:pt>
                <c:pt idx="2419">
                  <c:v>0.110454</c:v>
                </c:pt>
                <c:pt idx="2420">
                  <c:v>0.262818</c:v>
                </c:pt>
                <c:pt idx="2421">
                  <c:v>0.28850999999999999</c:v>
                </c:pt>
                <c:pt idx="2422">
                  <c:v>0.44665100000000002</c:v>
                </c:pt>
                <c:pt idx="2423">
                  <c:v>0.50157200000000002</c:v>
                </c:pt>
                <c:pt idx="2424">
                  <c:v>0.40073199999999998</c:v>
                </c:pt>
                <c:pt idx="2425">
                  <c:v>0.119681</c:v>
                </c:pt>
                <c:pt idx="2426">
                  <c:v>0.55866700000000002</c:v>
                </c:pt>
                <c:pt idx="2427">
                  <c:v>6.8660700000000005E-2</c:v>
                </c:pt>
                <c:pt idx="2428">
                  <c:v>0.26234000000000002</c:v>
                </c:pt>
                <c:pt idx="2429">
                  <c:v>0.45161400000000002</c:v>
                </c:pt>
                <c:pt idx="2430">
                  <c:v>0.39499499999999999</c:v>
                </c:pt>
                <c:pt idx="2431">
                  <c:v>0.32433699999999999</c:v>
                </c:pt>
                <c:pt idx="2432">
                  <c:v>0.39255200000000001</c:v>
                </c:pt>
                <c:pt idx="2433">
                  <c:v>0.24669199999999999</c:v>
                </c:pt>
                <c:pt idx="2434">
                  <c:v>0.31479299999999999</c:v>
                </c:pt>
                <c:pt idx="2435">
                  <c:v>0.83109100000000002</c:v>
                </c:pt>
                <c:pt idx="2436">
                  <c:v>0.200212</c:v>
                </c:pt>
                <c:pt idx="2437">
                  <c:v>0.45876699999999998</c:v>
                </c:pt>
                <c:pt idx="2438">
                  <c:v>0.20360700000000001</c:v>
                </c:pt>
                <c:pt idx="2439">
                  <c:v>0.15317600000000001</c:v>
                </c:pt>
                <c:pt idx="2440">
                  <c:v>0.12612400000000001</c:v>
                </c:pt>
                <c:pt idx="2441">
                  <c:v>0.26105200000000001</c:v>
                </c:pt>
                <c:pt idx="2442">
                  <c:v>0.47461199999999998</c:v>
                </c:pt>
                <c:pt idx="2443">
                  <c:v>0.56223299999999998</c:v>
                </c:pt>
                <c:pt idx="2444">
                  <c:v>0.68437999999999999</c:v>
                </c:pt>
                <c:pt idx="2445">
                  <c:v>0.311836</c:v>
                </c:pt>
                <c:pt idx="2446">
                  <c:v>0.37961</c:v>
                </c:pt>
                <c:pt idx="2447">
                  <c:v>0.67301699999999998</c:v>
                </c:pt>
                <c:pt idx="2448">
                  <c:v>0.409169</c:v>
                </c:pt>
                <c:pt idx="2449">
                  <c:v>0.185256</c:v>
                </c:pt>
                <c:pt idx="2450">
                  <c:v>0.51822000000000001</c:v>
                </c:pt>
                <c:pt idx="2451">
                  <c:v>0.29733900000000002</c:v>
                </c:pt>
                <c:pt idx="2452">
                  <c:v>0.14724100000000001</c:v>
                </c:pt>
                <c:pt idx="2453">
                  <c:v>4.9367399999999999E-2</c:v>
                </c:pt>
                <c:pt idx="2454">
                  <c:v>0.56070900000000001</c:v>
                </c:pt>
                <c:pt idx="2455">
                  <c:v>0.31829400000000002</c:v>
                </c:pt>
                <c:pt idx="2456">
                  <c:v>0.55088300000000001</c:v>
                </c:pt>
                <c:pt idx="2457">
                  <c:v>0.527806</c:v>
                </c:pt>
                <c:pt idx="2458">
                  <c:v>0.106548</c:v>
                </c:pt>
                <c:pt idx="2459">
                  <c:v>0.17191799999999999</c:v>
                </c:pt>
                <c:pt idx="2460">
                  <c:v>0.53534400000000004</c:v>
                </c:pt>
                <c:pt idx="2461">
                  <c:v>0.36509599999999998</c:v>
                </c:pt>
                <c:pt idx="2462">
                  <c:v>0.41993599999999998</c:v>
                </c:pt>
                <c:pt idx="2463">
                  <c:v>0.14490400000000001</c:v>
                </c:pt>
                <c:pt idx="2464">
                  <c:v>0.50407900000000005</c:v>
                </c:pt>
                <c:pt idx="2465">
                  <c:v>0.25065100000000001</c:v>
                </c:pt>
                <c:pt idx="2466">
                  <c:v>0.18540499999999999</c:v>
                </c:pt>
                <c:pt idx="2467">
                  <c:v>0.61456299999999997</c:v>
                </c:pt>
                <c:pt idx="2468">
                  <c:v>0.248469</c:v>
                </c:pt>
                <c:pt idx="2469">
                  <c:v>0.36167300000000002</c:v>
                </c:pt>
                <c:pt idx="2470">
                  <c:v>5.3716699999999999E-2</c:v>
                </c:pt>
                <c:pt idx="2471">
                  <c:v>0.58142799999999994</c:v>
                </c:pt>
                <c:pt idx="2472">
                  <c:v>0.35234799999999999</c:v>
                </c:pt>
                <c:pt idx="2473">
                  <c:v>0.19009200000000001</c:v>
                </c:pt>
                <c:pt idx="2474">
                  <c:v>4.6985199999999998E-2</c:v>
                </c:pt>
                <c:pt idx="2475">
                  <c:v>0.35235</c:v>
                </c:pt>
                <c:pt idx="2476">
                  <c:v>0.453733</c:v>
                </c:pt>
                <c:pt idx="2477">
                  <c:v>0.22037300000000001</c:v>
                </c:pt>
                <c:pt idx="2478">
                  <c:v>0.320932</c:v>
                </c:pt>
                <c:pt idx="2479">
                  <c:v>0.45525300000000002</c:v>
                </c:pt>
                <c:pt idx="2480">
                  <c:v>0.53104300000000004</c:v>
                </c:pt>
                <c:pt idx="2481">
                  <c:v>0.59897</c:v>
                </c:pt>
                <c:pt idx="2482">
                  <c:v>0.38531199999999999</c:v>
                </c:pt>
                <c:pt idx="2483">
                  <c:v>0.97104500000000005</c:v>
                </c:pt>
                <c:pt idx="2484">
                  <c:v>0.16971800000000001</c:v>
                </c:pt>
                <c:pt idx="2485">
                  <c:v>0.27148600000000001</c:v>
                </c:pt>
                <c:pt idx="2486">
                  <c:v>0.65951499999999996</c:v>
                </c:pt>
                <c:pt idx="2487">
                  <c:v>0.24868299999999999</c:v>
                </c:pt>
                <c:pt idx="2488">
                  <c:v>0.48421999999999998</c:v>
                </c:pt>
                <c:pt idx="2489">
                  <c:v>0.36442099999999999</c:v>
                </c:pt>
                <c:pt idx="2490">
                  <c:v>0.22950400000000001</c:v>
                </c:pt>
                <c:pt idx="2491">
                  <c:v>0.42551099999999997</c:v>
                </c:pt>
                <c:pt idx="2492">
                  <c:v>0.50918399999999997</c:v>
                </c:pt>
                <c:pt idx="2493">
                  <c:v>2.0418499999999999E-2</c:v>
                </c:pt>
                <c:pt idx="2494">
                  <c:v>9.3347200000000005E-2</c:v>
                </c:pt>
                <c:pt idx="2495">
                  <c:v>0.187532</c:v>
                </c:pt>
                <c:pt idx="2496">
                  <c:v>0.34768199999999999</c:v>
                </c:pt>
                <c:pt idx="2497">
                  <c:v>0.118243</c:v>
                </c:pt>
                <c:pt idx="2498">
                  <c:v>0.118243</c:v>
                </c:pt>
                <c:pt idx="2499">
                  <c:v>0.48746800000000001</c:v>
                </c:pt>
                <c:pt idx="2500">
                  <c:v>0.25559999999999999</c:v>
                </c:pt>
                <c:pt idx="2501">
                  <c:v>0.34610099999999999</c:v>
                </c:pt>
                <c:pt idx="2502">
                  <c:v>0.24007899999999999</c:v>
                </c:pt>
                <c:pt idx="2503">
                  <c:v>0.27890199999999998</c:v>
                </c:pt>
                <c:pt idx="2504">
                  <c:v>0.13481799999999999</c:v>
                </c:pt>
                <c:pt idx="2505">
                  <c:v>0.351717</c:v>
                </c:pt>
                <c:pt idx="2506">
                  <c:v>5.6618599999999998E-2</c:v>
                </c:pt>
                <c:pt idx="2507">
                  <c:v>0.51851899999999995</c:v>
                </c:pt>
                <c:pt idx="2508">
                  <c:v>0.37756499999999998</c:v>
                </c:pt>
                <c:pt idx="2509">
                  <c:v>0.13786300000000001</c:v>
                </c:pt>
                <c:pt idx="2510">
                  <c:v>0.41103099999999998</c:v>
                </c:pt>
                <c:pt idx="2511">
                  <c:v>0.28949999999999998</c:v>
                </c:pt>
                <c:pt idx="2512">
                  <c:v>0.246168</c:v>
                </c:pt>
                <c:pt idx="2513">
                  <c:v>0.19228000000000001</c:v>
                </c:pt>
                <c:pt idx="2514">
                  <c:v>0.451575</c:v>
                </c:pt>
                <c:pt idx="2515">
                  <c:v>0.22115499999999999</c:v>
                </c:pt>
                <c:pt idx="2516">
                  <c:v>0.37257099999999999</c:v>
                </c:pt>
                <c:pt idx="2517">
                  <c:v>0.14604200000000001</c:v>
                </c:pt>
                <c:pt idx="2518">
                  <c:v>0.280337</c:v>
                </c:pt>
                <c:pt idx="2519">
                  <c:v>0.26029000000000002</c:v>
                </c:pt>
                <c:pt idx="2520">
                  <c:v>3.9850499999999997E-2</c:v>
                </c:pt>
                <c:pt idx="2521">
                  <c:v>0.73824199999999995</c:v>
                </c:pt>
                <c:pt idx="2522">
                  <c:v>0.85495900000000002</c:v>
                </c:pt>
                <c:pt idx="2523">
                  <c:v>0.23663100000000001</c:v>
                </c:pt>
                <c:pt idx="2524">
                  <c:v>0.213564</c:v>
                </c:pt>
                <c:pt idx="2525">
                  <c:v>0.33918199999999998</c:v>
                </c:pt>
                <c:pt idx="2526">
                  <c:v>0.33139600000000002</c:v>
                </c:pt>
                <c:pt idx="2527">
                  <c:v>0.29008499999999998</c:v>
                </c:pt>
                <c:pt idx="2528">
                  <c:v>0.61437900000000001</c:v>
                </c:pt>
                <c:pt idx="2529">
                  <c:v>0.162186</c:v>
                </c:pt>
                <c:pt idx="2530">
                  <c:v>0.9103</c:v>
                </c:pt>
                <c:pt idx="2531">
                  <c:v>0.244812</c:v>
                </c:pt>
                <c:pt idx="2532">
                  <c:v>0.41571799999999998</c:v>
                </c:pt>
                <c:pt idx="2533">
                  <c:v>0.21576000000000001</c:v>
                </c:pt>
                <c:pt idx="2534">
                  <c:v>0.62160400000000005</c:v>
                </c:pt>
                <c:pt idx="2535">
                  <c:v>0.79207899999999998</c:v>
                </c:pt>
                <c:pt idx="2536">
                  <c:v>0.78447199999999995</c:v>
                </c:pt>
                <c:pt idx="2537">
                  <c:v>0.234241</c:v>
                </c:pt>
                <c:pt idx="2538">
                  <c:v>0.234241</c:v>
                </c:pt>
                <c:pt idx="2539">
                  <c:v>0.33126100000000003</c:v>
                </c:pt>
                <c:pt idx="2540">
                  <c:v>0.44637500000000002</c:v>
                </c:pt>
                <c:pt idx="2541">
                  <c:v>0.12525700000000001</c:v>
                </c:pt>
                <c:pt idx="2542">
                  <c:v>0.66610999999999998</c:v>
                </c:pt>
                <c:pt idx="2543">
                  <c:v>0.54816500000000001</c:v>
                </c:pt>
                <c:pt idx="2544">
                  <c:v>0.28846899999999998</c:v>
                </c:pt>
                <c:pt idx="2545">
                  <c:v>0.299846</c:v>
                </c:pt>
                <c:pt idx="2546">
                  <c:v>0.33865299999999998</c:v>
                </c:pt>
                <c:pt idx="2547">
                  <c:v>0.41760000000000003</c:v>
                </c:pt>
                <c:pt idx="2548">
                  <c:v>0.78959900000000005</c:v>
                </c:pt>
                <c:pt idx="2549">
                  <c:v>0.50138000000000005</c:v>
                </c:pt>
                <c:pt idx="2550">
                  <c:v>3.6080899999999999E-2</c:v>
                </c:pt>
                <c:pt idx="2551">
                  <c:v>0.28986499999999998</c:v>
                </c:pt>
                <c:pt idx="2552">
                  <c:v>0.29258699999999999</c:v>
                </c:pt>
                <c:pt idx="2553">
                  <c:v>5.63788E-2</c:v>
                </c:pt>
                <c:pt idx="2554">
                  <c:v>0.26839299999999999</c:v>
                </c:pt>
                <c:pt idx="2555">
                  <c:v>0.74520399999999998</c:v>
                </c:pt>
                <c:pt idx="2556">
                  <c:v>0.38603599999999999</c:v>
                </c:pt>
                <c:pt idx="2557">
                  <c:v>0.27963700000000002</c:v>
                </c:pt>
                <c:pt idx="2558">
                  <c:v>0.160715</c:v>
                </c:pt>
                <c:pt idx="2559">
                  <c:v>0.23507700000000001</c:v>
                </c:pt>
                <c:pt idx="2560">
                  <c:v>0.91064100000000003</c:v>
                </c:pt>
                <c:pt idx="2561">
                  <c:v>0.31689499999999998</c:v>
                </c:pt>
                <c:pt idx="2562">
                  <c:v>0.337308</c:v>
                </c:pt>
                <c:pt idx="2563">
                  <c:v>0.70831500000000003</c:v>
                </c:pt>
                <c:pt idx="2564">
                  <c:v>0.52596900000000002</c:v>
                </c:pt>
                <c:pt idx="2565">
                  <c:v>0.52596900000000002</c:v>
                </c:pt>
                <c:pt idx="2566">
                  <c:v>0.35541699999999998</c:v>
                </c:pt>
                <c:pt idx="2567">
                  <c:v>0.13699700000000001</c:v>
                </c:pt>
                <c:pt idx="2568">
                  <c:v>0.77078599999999997</c:v>
                </c:pt>
                <c:pt idx="2569">
                  <c:v>0.61790699999999998</c:v>
                </c:pt>
                <c:pt idx="2570">
                  <c:v>0.477773</c:v>
                </c:pt>
                <c:pt idx="2571">
                  <c:v>0.28522700000000001</c:v>
                </c:pt>
                <c:pt idx="2572">
                  <c:v>0.48610799999999998</c:v>
                </c:pt>
                <c:pt idx="2573">
                  <c:v>0.48240699999999997</c:v>
                </c:pt>
                <c:pt idx="2574">
                  <c:v>0.345163</c:v>
                </c:pt>
                <c:pt idx="2575">
                  <c:v>0.48338500000000001</c:v>
                </c:pt>
                <c:pt idx="2576">
                  <c:v>0.39750600000000003</c:v>
                </c:pt>
                <c:pt idx="2577">
                  <c:v>0.51950200000000002</c:v>
                </c:pt>
                <c:pt idx="2578">
                  <c:v>0.70991700000000002</c:v>
                </c:pt>
                <c:pt idx="2579">
                  <c:v>0.60512699999999997</c:v>
                </c:pt>
                <c:pt idx="2580">
                  <c:v>0.53692200000000001</c:v>
                </c:pt>
                <c:pt idx="2581">
                  <c:v>0.17319899999999999</c:v>
                </c:pt>
                <c:pt idx="2582">
                  <c:v>0.834291</c:v>
                </c:pt>
                <c:pt idx="2583">
                  <c:v>0.22511800000000001</c:v>
                </c:pt>
                <c:pt idx="2584">
                  <c:v>0.57186899999999996</c:v>
                </c:pt>
                <c:pt idx="2585">
                  <c:v>0.46247899999999997</c:v>
                </c:pt>
                <c:pt idx="2586">
                  <c:v>0.69474199999999997</c:v>
                </c:pt>
                <c:pt idx="2587">
                  <c:v>0.161577</c:v>
                </c:pt>
                <c:pt idx="2588">
                  <c:v>0.41464200000000001</c:v>
                </c:pt>
                <c:pt idx="2589">
                  <c:v>0.64993800000000002</c:v>
                </c:pt>
                <c:pt idx="2590">
                  <c:v>0.25526700000000002</c:v>
                </c:pt>
                <c:pt idx="2591">
                  <c:v>0.89624499999999996</c:v>
                </c:pt>
                <c:pt idx="2592">
                  <c:v>0.81703599999999998</c:v>
                </c:pt>
                <c:pt idx="2593">
                  <c:v>0.54178700000000002</c:v>
                </c:pt>
                <c:pt idx="2594">
                  <c:v>0.124864</c:v>
                </c:pt>
                <c:pt idx="2595">
                  <c:v>0.70023899999999994</c:v>
                </c:pt>
                <c:pt idx="2596">
                  <c:v>0.45679199999999998</c:v>
                </c:pt>
                <c:pt idx="2597">
                  <c:v>0.45679199999999998</c:v>
                </c:pt>
                <c:pt idx="2598">
                  <c:v>0.51102700000000001</c:v>
                </c:pt>
                <c:pt idx="2599">
                  <c:v>0.119197</c:v>
                </c:pt>
                <c:pt idx="2600">
                  <c:v>0.84055299999999999</c:v>
                </c:pt>
                <c:pt idx="2601">
                  <c:v>0.37876700000000002</c:v>
                </c:pt>
                <c:pt idx="2602">
                  <c:v>0.91686999999999996</c:v>
                </c:pt>
                <c:pt idx="2603">
                  <c:v>0.499977</c:v>
                </c:pt>
                <c:pt idx="2604">
                  <c:v>0.243616</c:v>
                </c:pt>
                <c:pt idx="2605">
                  <c:v>0.57243500000000003</c:v>
                </c:pt>
                <c:pt idx="2606">
                  <c:v>0.679068</c:v>
                </c:pt>
                <c:pt idx="2607">
                  <c:v>0.93178700000000003</c:v>
                </c:pt>
                <c:pt idx="2608">
                  <c:v>0.32356000000000001</c:v>
                </c:pt>
                <c:pt idx="2609">
                  <c:v>0.81287200000000004</c:v>
                </c:pt>
                <c:pt idx="2610">
                  <c:v>2.1807900000000002E-2</c:v>
                </c:pt>
                <c:pt idx="2611">
                  <c:v>5.3356099999999997E-2</c:v>
                </c:pt>
                <c:pt idx="2612">
                  <c:v>0.66490800000000005</c:v>
                </c:pt>
                <c:pt idx="2613">
                  <c:v>5.5433299999999998E-2</c:v>
                </c:pt>
                <c:pt idx="2614">
                  <c:v>0.88788999999999996</c:v>
                </c:pt>
                <c:pt idx="2615">
                  <c:v>0.43541099999999999</c:v>
                </c:pt>
                <c:pt idx="2616">
                  <c:v>0.32605699999999999</c:v>
                </c:pt>
                <c:pt idx="2617">
                  <c:v>0.104811</c:v>
                </c:pt>
                <c:pt idx="2618">
                  <c:v>6.9083199999999997E-2</c:v>
                </c:pt>
                <c:pt idx="2619">
                  <c:v>0.81336299999999995</c:v>
                </c:pt>
                <c:pt idx="2620">
                  <c:v>0.102868</c:v>
                </c:pt>
                <c:pt idx="2621">
                  <c:v>0.39013799999999998</c:v>
                </c:pt>
                <c:pt idx="2622">
                  <c:v>0.52555200000000002</c:v>
                </c:pt>
                <c:pt idx="2623">
                  <c:v>0.57113000000000003</c:v>
                </c:pt>
                <c:pt idx="2624">
                  <c:v>6.3337299999999999E-2</c:v>
                </c:pt>
                <c:pt idx="2625">
                  <c:v>0.36140899999999998</c:v>
                </c:pt>
                <c:pt idx="2626">
                  <c:v>0.25317200000000001</c:v>
                </c:pt>
                <c:pt idx="2627">
                  <c:v>1.97915E-2</c:v>
                </c:pt>
                <c:pt idx="2628">
                  <c:v>0.51771100000000003</c:v>
                </c:pt>
                <c:pt idx="2629">
                  <c:v>0.45793299999999998</c:v>
                </c:pt>
                <c:pt idx="2630">
                  <c:v>0.39441199999999998</c:v>
                </c:pt>
                <c:pt idx="2631">
                  <c:v>4.0914100000000002E-2</c:v>
                </c:pt>
                <c:pt idx="2632">
                  <c:v>0.39685300000000001</c:v>
                </c:pt>
                <c:pt idx="2633">
                  <c:v>0.64381299999999997</c:v>
                </c:pt>
                <c:pt idx="2634">
                  <c:v>0.31856800000000002</c:v>
                </c:pt>
                <c:pt idx="2635">
                  <c:v>0.38271300000000003</c:v>
                </c:pt>
                <c:pt idx="2636">
                  <c:v>0.22066</c:v>
                </c:pt>
                <c:pt idx="2637">
                  <c:v>0.20360700000000001</c:v>
                </c:pt>
                <c:pt idx="2638">
                  <c:v>7.2337399999999996E-2</c:v>
                </c:pt>
                <c:pt idx="2639">
                  <c:v>0.25881700000000002</c:v>
                </c:pt>
                <c:pt idx="2640">
                  <c:v>0.43796299999999999</c:v>
                </c:pt>
                <c:pt idx="2641">
                  <c:v>0.22326299999999999</c:v>
                </c:pt>
                <c:pt idx="2642">
                  <c:v>0.36751</c:v>
                </c:pt>
                <c:pt idx="2643">
                  <c:v>6.4191700000000004E-2</c:v>
                </c:pt>
                <c:pt idx="2644">
                  <c:v>0.13431199999999999</c:v>
                </c:pt>
                <c:pt idx="2645">
                  <c:v>0.42389300000000002</c:v>
                </c:pt>
                <c:pt idx="2646">
                  <c:v>0.25691799999999998</c:v>
                </c:pt>
                <c:pt idx="2647">
                  <c:v>0.21679599999999999</c:v>
                </c:pt>
                <c:pt idx="2648">
                  <c:v>0.50493699999999997</c:v>
                </c:pt>
                <c:pt idx="2649">
                  <c:v>0.10544199999999999</c:v>
                </c:pt>
                <c:pt idx="2650">
                  <c:v>0.33145799999999997</c:v>
                </c:pt>
                <c:pt idx="2651">
                  <c:v>0.56129300000000004</c:v>
                </c:pt>
                <c:pt idx="2652">
                  <c:v>0.31702999999999998</c:v>
                </c:pt>
                <c:pt idx="2653">
                  <c:v>0.256471</c:v>
                </c:pt>
                <c:pt idx="2654">
                  <c:v>0.34344599999999997</c:v>
                </c:pt>
                <c:pt idx="2655">
                  <c:v>0.24566399999999999</c:v>
                </c:pt>
                <c:pt idx="2656">
                  <c:v>0.51481200000000005</c:v>
                </c:pt>
                <c:pt idx="2657">
                  <c:v>5.8768500000000001E-2</c:v>
                </c:pt>
                <c:pt idx="2658">
                  <c:v>0.58182299999999998</c:v>
                </c:pt>
                <c:pt idx="2659">
                  <c:v>0.45281500000000002</c:v>
                </c:pt>
                <c:pt idx="2660">
                  <c:v>0.59259499999999998</c:v>
                </c:pt>
                <c:pt idx="2661">
                  <c:v>0.52885199999999999</c:v>
                </c:pt>
                <c:pt idx="2662">
                  <c:v>0.62042699999999995</c:v>
                </c:pt>
                <c:pt idx="2663">
                  <c:v>0.72621400000000003</c:v>
                </c:pt>
                <c:pt idx="2664">
                  <c:v>0.39127400000000001</c:v>
                </c:pt>
                <c:pt idx="2665">
                  <c:v>0.66412000000000004</c:v>
                </c:pt>
                <c:pt idx="2666">
                  <c:v>0.73005600000000004</c:v>
                </c:pt>
                <c:pt idx="2667">
                  <c:v>0.80556300000000003</c:v>
                </c:pt>
                <c:pt idx="2668">
                  <c:v>0.80556300000000003</c:v>
                </c:pt>
                <c:pt idx="2669">
                  <c:v>0.48746800000000001</c:v>
                </c:pt>
                <c:pt idx="2670">
                  <c:v>5.4633899999999999E-2</c:v>
                </c:pt>
                <c:pt idx="2671">
                  <c:v>0.56361499999999998</c:v>
                </c:pt>
                <c:pt idx="2672">
                  <c:v>0.23177</c:v>
                </c:pt>
                <c:pt idx="2673">
                  <c:v>0.22415499999999999</c:v>
                </c:pt>
                <c:pt idx="2674">
                  <c:v>6.2660800000000003E-2</c:v>
                </c:pt>
                <c:pt idx="2675">
                  <c:v>0.334341</c:v>
                </c:pt>
                <c:pt idx="2676">
                  <c:v>0.91532999999999998</c:v>
                </c:pt>
                <c:pt idx="2677">
                  <c:v>0.58562499999999995</c:v>
                </c:pt>
                <c:pt idx="2678">
                  <c:v>0.11609899999999999</c:v>
                </c:pt>
                <c:pt idx="2679">
                  <c:v>0.51557699999999995</c:v>
                </c:pt>
                <c:pt idx="2680">
                  <c:v>0.31534200000000001</c:v>
                </c:pt>
                <c:pt idx="2681">
                  <c:v>0.70727399999999996</c:v>
                </c:pt>
                <c:pt idx="2682">
                  <c:v>0.38550099999999998</c:v>
                </c:pt>
                <c:pt idx="2683">
                  <c:v>0.30557200000000001</c:v>
                </c:pt>
                <c:pt idx="2684">
                  <c:v>9.9447499999999994E-2</c:v>
                </c:pt>
                <c:pt idx="2685">
                  <c:v>3.0432000000000001E-2</c:v>
                </c:pt>
                <c:pt idx="2686">
                  <c:v>0.18962599999999999</c:v>
                </c:pt>
                <c:pt idx="2687">
                  <c:v>0.45502300000000001</c:v>
                </c:pt>
                <c:pt idx="2688">
                  <c:v>0.18246699999999999</c:v>
                </c:pt>
                <c:pt idx="2689">
                  <c:v>0.33754699999999999</c:v>
                </c:pt>
                <c:pt idx="2690">
                  <c:v>0.36482300000000001</c:v>
                </c:pt>
                <c:pt idx="2691">
                  <c:v>2.5612900000000001E-2</c:v>
                </c:pt>
                <c:pt idx="2692">
                  <c:v>0.35529500000000003</c:v>
                </c:pt>
                <c:pt idx="2693">
                  <c:v>0.589171</c:v>
                </c:pt>
                <c:pt idx="2694">
                  <c:v>0.66717000000000004</c:v>
                </c:pt>
                <c:pt idx="2695">
                  <c:v>0.67558200000000002</c:v>
                </c:pt>
                <c:pt idx="2696">
                  <c:v>0.47323500000000002</c:v>
                </c:pt>
                <c:pt idx="2697">
                  <c:v>8.0983100000000002E-2</c:v>
                </c:pt>
                <c:pt idx="2698">
                  <c:v>0.53502499999999997</c:v>
                </c:pt>
                <c:pt idx="2699">
                  <c:v>0.14263000000000001</c:v>
                </c:pt>
                <c:pt idx="2700">
                  <c:v>0.385847</c:v>
                </c:pt>
                <c:pt idx="2701">
                  <c:v>0.18978</c:v>
                </c:pt>
                <c:pt idx="2702">
                  <c:v>0.41727999999999998</c:v>
                </c:pt>
                <c:pt idx="2703">
                  <c:v>0.432141</c:v>
                </c:pt>
                <c:pt idx="2704">
                  <c:v>0.70066700000000004</c:v>
                </c:pt>
                <c:pt idx="2705">
                  <c:v>3.7261200000000001E-2</c:v>
                </c:pt>
                <c:pt idx="2706">
                  <c:v>0.415296</c:v>
                </c:pt>
                <c:pt idx="2707">
                  <c:v>0.415296</c:v>
                </c:pt>
                <c:pt idx="2708">
                  <c:v>0.48339799999999999</c:v>
                </c:pt>
                <c:pt idx="2709">
                  <c:v>0.92628299999999997</c:v>
                </c:pt>
                <c:pt idx="2710">
                  <c:v>0.76690199999999997</c:v>
                </c:pt>
                <c:pt idx="2711">
                  <c:v>0.14308000000000001</c:v>
                </c:pt>
                <c:pt idx="2712">
                  <c:v>6.5446799999999999E-2</c:v>
                </c:pt>
                <c:pt idx="2713">
                  <c:v>0.14183999999999999</c:v>
                </c:pt>
                <c:pt idx="2714">
                  <c:v>0.45822499999999999</c:v>
                </c:pt>
                <c:pt idx="2715">
                  <c:v>0.59024799999999999</c:v>
                </c:pt>
                <c:pt idx="2716">
                  <c:v>0.52870899999999998</c:v>
                </c:pt>
                <c:pt idx="2717">
                  <c:v>0.348582</c:v>
                </c:pt>
                <c:pt idx="2718">
                  <c:v>6.2994400000000006E-2</c:v>
                </c:pt>
                <c:pt idx="2719">
                  <c:v>0.34134700000000001</c:v>
                </c:pt>
                <c:pt idx="2720">
                  <c:v>0.202436</c:v>
                </c:pt>
                <c:pt idx="2721">
                  <c:v>0.53860399999999997</c:v>
                </c:pt>
                <c:pt idx="2722">
                  <c:v>0.31164199999999997</c:v>
                </c:pt>
                <c:pt idx="2723">
                  <c:v>0.18640399999999999</c:v>
                </c:pt>
                <c:pt idx="2724">
                  <c:v>0.27901500000000001</c:v>
                </c:pt>
                <c:pt idx="2725">
                  <c:v>0.47067100000000001</c:v>
                </c:pt>
                <c:pt idx="2726">
                  <c:v>0.69554800000000006</c:v>
                </c:pt>
                <c:pt idx="2727">
                  <c:v>3.9944899999999998E-2</c:v>
                </c:pt>
                <c:pt idx="2728">
                  <c:v>0.171819</c:v>
                </c:pt>
                <c:pt idx="2729">
                  <c:v>0.801153</c:v>
                </c:pt>
                <c:pt idx="2730">
                  <c:v>9.2973799999999995E-2</c:v>
                </c:pt>
                <c:pt idx="2731">
                  <c:v>0.41017500000000001</c:v>
                </c:pt>
                <c:pt idx="2732">
                  <c:v>0.55667900000000003</c:v>
                </c:pt>
                <c:pt idx="2733">
                  <c:v>0.86471100000000001</c:v>
                </c:pt>
                <c:pt idx="2734">
                  <c:v>0.38453399999999999</c:v>
                </c:pt>
                <c:pt idx="2735">
                  <c:v>0.69092299999999995</c:v>
                </c:pt>
                <c:pt idx="2736">
                  <c:v>0.207345</c:v>
                </c:pt>
                <c:pt idx="2737">
                  <c:v>0.46316299999999999</c:v>
                </c:pt>
                <c:pt idx="2738">
                  <c:v>0.79158099999999998</c:v>
                </c:pt>
                <c:pt idx="2739">
                  <c:v>0.46200600000000003</c:v>
                </c:pt>
                <c:pt idx="2740">
                  <c:v>0.43387799999999999</c:v>
                </c:pt>
                <c:pt idx="2741">
                  <c:v>0.43629499999999999</c:v>
                </c:pt>
                <c:pt idx="2742">
                  <c:v>0.43629499999999999</c:v>
                </c:pt>
                <c:pt idx="2743">
                  <c:v>0.43629499999999999</c:v>
                </c:pt>
                <c:pt idx="2744">
                  <c:v>0.54098800000000002</c:v>
                </c:pt>
                <c:pt idx="2745">
                  <c:v>0.54098800000000002</c:v>
                </c:pt>
                <c:pt idx="2746">
                  <c:v>0.530088</c:v>
                </c:pt>
                <c:pt idx="2747">
                  <c:v>0.44546400000000003</c:v>
                </c:pt>
                <c:pt idx="2748">
                  <c:v>8.2097699999999996E-2</c:v>
                </c:pt>
                <c:pt idx="2749">
                  <c:v>0.89312499999999995</c:v>
                </c:pt>
                <c:pt idx="2750">
                  <c:v>4.3071400000000003E-2</c:v>
                </c:pt>
                <c:pt idx="2751">
                  <c:v>0.13847599999999999</c:v>
                </c:pt>
                <c:pt idx="2752">
                  <c:v>0.93347199999999997</c:v>
                </c:pt>
                <c:pt idx="2753">
                  <c:v>0.14172499999999999</c:v>
                </c:pt>
                <c:pt idx="2754">
                  <c:v>0.50036099999999994</c:v>
                </c:pt>
                <c:pt idx="2755">
                  <c:v>0.92302799999999996</c:v>
                </c:pt>
                <c:pt idx="2756">
                  <c:v>0.140181</c:v>
                </c:pt>
                <c:pt idx="2757">
                  <c:v>0.212811</c:v>
                </c:pt>
                <c:pt idx="2758">
                  <c:v>0.63027699999999998</c:v>
                </c:pt>
                <c:pt idx="2759">
                  <c:v>0.104557</c:v>
                </c:pt>
                <c:pt idx="2760">
                  <c:v>0.48032000000000002</c:v>
                </c:pt>
                <c:pt idx="2761">
                  <c:v>3.1264699999999999E-2</c:v>
                </c:pt>
                <c:pt idx="2762">
                  <c:v>0.35263</c:v>
                </c:pt>
                <c:pt idx="2763">
                  <c:v>0.41796699999999998</c:v>
                </c:pt>
                <c:pt idx="2764">
                  <c:v>0.54036700000000004</c:v>
                </c:pt>
                <c:pt idx="2765">
                  <c:v>0.12044199999999999</c:v>
                </c:pt>
                <c:pt idx="2766">
                  <c:v>0.45028499999999999</c:v>
                </c:pt>
                <c:pt idx="2767">
                  <c:v>0.27094000000000001</c:v>
                </c:pt>
                <c:pt idx="2768">
                  <c:v>0.42821799999999999</c:v>
                </c:pt>
                <c:pt idx="2769">
                  <c:v>0.42821799999999999</c:v>
                </c:pt>
                <c:pt idx="2770">
                  <c:v>0.51102700000000001</c:v>
                </c:pt>
                <c:pt idx="2771">
                  <c:v>0.324629</c:v>
                </c:pt>
                <c:pt idx="2772">
                  <c:v>0.18054100000000001</c:v>
                </c:pt>
                <c:pt idx="2773">
                  <c:v>0.728074</c:v>
                </c:pt>
                <c:pt idx="2774">
                  <c:v>0.63067200000000001</c:v>
                </c:pt>
                <c:pt idx="2775">
                  <c:v>0.20396900000000001</c:v>
                </c:pt>
                <c:pt idx="2776">
                  <c:v>0.48718400000000001</c:v>
                </c:pt>
                <c:pt idx="2777">
                  <c:v>0.19936599999999999</c:v>
                </c:pt>
                <c:pt idx="2778">
                  <c:v>0.54610599999999998</c:v>
                </c:pt>
                <c:pt idx="2779">
                  <c:v>0.195023</c:v>
                </c:pt>
                <c:pt idx="2780">
                  <c:v>0.14150699999999999</c:v>
                </c:pt>
                <c:pt idx="2781">
                  <c:v>0.55703100000000005</c:v>
                </c:pt>
                <c:pt idx="2782">
                  <c:v>0.11737</c:v>
                </c:pt>
                <c:pt idx="2783">
                  <c:v>0.166101</c:v>
                </c:pt>
                <c:pt idx="2784">
                  <c:v>0.63708799999999999</c:v>
                </c:pt>
                <c:pt idx="2785">
                  <c:v>0.719754</c:v>
                </c:pt>
                <c:pt idx="2786">
                  <c:v>0.75550799999999996</c:v>
                </c:pt>
                <c:pt idx="2787">
                  <c:v>0.27530700000000002</c:v>
                </c:pt>
                <c:pt idx="2788">
                  <c:v>0.20551900000000001</c:v>
                </c:pt>
                <c:pt idx="2789">
                  <c:v>0.15638099999999999</c:v>
                </c:pt>
                <c:pt idx="2790">
                  <c:v>2.35239E-2</c:v>
                </c:pt>
                <c:pt idx="2791">
                  <c:v>0.54171100000000005</c:v>
                </c:pt>
                <c:pt idx="2792">
                  <c:v>3.77445E-2</c:v>
                </c:pt>
                <c:pt idx="2793">
                  <c:v>0.38727600000000001</c:v>
                </c:pt>
                <c:pt idx="2794">
                  <c:v>0.64054</c:v>
                </c:pt>
                <c:pt idx="2795">
                  <c:v>0.247997</c:v>
                </c:pt>
                <c:pt idx="2796">
                  <c:v>0.18927099999999999</c:v>
                </c:pt>
                <c:pt idx="2797">
                  <c:v>2.9419899999999999E-2</c:v>
                </c:pt>
                <c:pt idx="2798">
                  <c:v>0.39176</c:v>
                </c:pt>
                <c:pt idx="2799">
                  <c:v>0.62216099999999996</c:v>
                </c:pt>
                <c:pt idx="2800">
                  <c:v>0.21618699999999999</c:v>
                </c:pt>
                <c:pt idx="2801">
                  <c:v>0.60935899999999998</c:v>
                </c:pt>
                <c:pt idx="2802">
                  <c:v>0.47001300000000001</c:v>
                </c:pt>
                <c:pt idx="2803">
                  <c:v>0.55146600000000001</c:v>
                </c:pt>
                <c:pt idx="2804">
                  <c:v>0.37056699999999998</c:v>
                </c:pt>
                <c:pt idx="2805">
                  <c:v>0.54489699999999996</c:v>
                </c:pt>
                <c:pt idx="2806">
                  <c:v>0.34956700000000002</c:v>
                </c:pt>
                <c:pt idx="2807">
                  <c:v>0.385961</c:v>
                </c:pt>
                <c:pt idx="2808">
                  <c:v>0.11945</c:v>
                </c:pt>
                <c:pt idx="2809">
                  <c:v>5.5694500000000001E-2</c:v>
                </c:pt>
                <c:pt idx="2810">
                  <c:v>5.5162500000000003E-2</c:v>
                </c:pt>
                <c:pt idx="2811">
                  <c:v>0.41114099999999998</c:v>
                </c:pt>
                <c:pt idx="2812">
                  <c:v>0.137541</c:v>
                </c:pt>
                <c:pt idx="2813">
                  <c:v>0.59379099999999996</c:v>
                </c:pt>
                <c:pt idx="2814">
                  <c:v>0.21457300000000001</c:v>
                </c:pt>
                <c:pt idx="2815">
                  <c:v>0.100065</c:v>
                </c:pt>
                <c:pt idx="2816">
                  <c:v>0.15946399999999999</c:v>
                </c:pt>
                <c:pt idx="2817">
                  <c:v>0.32007600000000003</c:v>
                </c:pt>
                <c:pt idx="2818">
                  <c:v>0.15265200000000001</c:v>
                </c:pt>
                <c:pt idx="2819">
                  <c:v>6.6050999999999999E-2</c:v>
                </c:pt>
                <c:pt idx="2820">
                  <c:v>0.29209299999999999</c:v>
                </c:pt>
                <c:pt idx="2821">
                  <c:v>0.55941799999999997</c:v>
                </c:pt>
                <c:pt idx="2822">
                  <c:v>9.7498199999999993E-2</c:v>
                </c:pt>
                <c:pt idx="2823">
                  <c:v>0.120974</c:v>
                </c:pt>
                <c:pt idx="2824">
                  <c:v>6.6124699999999995E-2</c:v>
                </c:pt>
                <c:pt idx="2825">
                  <c:v>0.452156</c:v>
                </c:pt>
                <c:pt idx="2826">
                  <c:v>3.8125300000000001E-2</c:v>
                </c:pt>
                <c:pt idx="2827">
                  <c:v>0.50342799999999999</c:v>
                </c:pt>
                <c:pt idx="2828">
                  <c:v>0.13495599999999999</c:v>
                </c:pt>
                <c:pt idx="2829">
                  <c:v>0.298985</c:v>
                </c:pt>
                <c:pt idx="2830">
                  <c:v>0.36983500000000002</c:v>
                </c:pt>
                <c:pt idx="2831">
                  <c:v>0.25760300000000003</c:v>
                </c:pt>
                <c:pt idx="2832">
                  <c:v>0.33587400000000001</c:v>
                </c:pt>
                <c:pt idx="2833">
                  <c:v>9.1299199999999997E-2</c:v>
                </c:pt>
                <c:pt idx="2834">
                  <c:v>0.14127400000000001</c:v>
                </c:pt>
                <c:pt idx="2835">
                  <c:v>0.66508100000000003</c:v>
                </c:pt>
                <c:pt idx="2836">
                  <c:v>0.16488</c:v>
                </c:pt>
                <c:pt idx="2837">
                  <c:v>0.26733800000000002</c:v>
                </c:pt>
                <c:pt idx="2838">
                  <c:v>3.2382800000000003E-2</c:v>
                </c:pt>
                <c:pt idx="2839">
                  <c:v>0.16877300000000001</c:v>
                </c:pt>
                <c:pt idx="2840">
                  <c:v>0.215754</c:v>
                </c:pt>
                <c:pt idx="2841">
                  <c:v>0.69868200000000003</c:v>
                </c:pt>
                <c:pt idx="2842">
                  <c:v>0.16535900000000001</c:v>
                </c:pt>
                <c:pt idx="2843">
                  <c:v>8.5554299999999993E-3</c:v>
                </c:pt>
                <c:pt idx="2844">
                  <c:v>0.12475799999999999</c:v>
                </c:pt>
                <c:pt idx="2845">
                  <c:v>0.161464</c:v>
                </c:pt>
                <c:pt idx="2846">
                  <c:v>0.29412100000000002</c:v>
                </c:pt>
                <c:pt idx="2847">
                  <c:v>0.22458900000000001</c:v>
                </c:pt>
                <c:pt idx="2848">
                  <c:v>0.36825400000000003</c:v>
                </c:pt>
                <c:pt idx="2849">
                  <c:v>0.38418400000000003</c:v>
                </c:pt>
                <c:pt idx="2850">
                  <c:v>2.17707E-2</c:v>
                </c:pt>
                <c:pt idx="2851">
                  <c:v>0.41500799999999999</c:v>
                </c:pt>
                <c:pt idx="2852">
                  <c:v>0.57060900000000003</c:v>
                </c:pt>
                <c:pt idx="2853">
                  <c:v>0.51790099999999994</c:v>
                </c:pt>
                <c:pt idx="2854">
                  <c:v>0.62074700000000005</c:v>
                </c:pt>
                <c:pt idx="2855">
                  <c:v>7.3644299999999996E-2</c:v>
                </c:pt>
                <c:pt idx="2856">
                  <c:v>0.69828699999999999</c:v>
                </c:pt>
                <c:pt idx="2857">
                  <c:v>0.69828699999999999</c:v>
                </c:pt>
                <c:pt idx="2858">
                  <c:v>0.48746800000000001</c:v>
                </c:pt>
                <c:pt idx="2859">
                  <c:v>0.43199100000000001</c:v>
                </c:pt>
                <c:pt idx="2860">
                  <c:v>0.35684100000000002</c:v>
                </c:pt>
                <c:pt idx="2861">
                  <c:v>0.29509000000000002</c:v>
                </c:pt>
                <c:pt idx="2862">
                  <c:v>0.47979899999999998</c:v>
                </c:pt>
                <c:pt idx="2863">
                  <c:v>0.29110799999999998</c:v>
                </c:pt>
                <c:pt idx="2864">
                  <c:v>0.54233900000000002</c:v>
                </c:pt>
                <c:pt idx="2865">
                  <c:v>0.16755999999999999</c:v>
                </c:pt>
                <c:pt idx="2866">
                  <c:v>7.4026700000000001E-2</c:v>
                </c:pt>
                <c:pt idx="2867">
                  <c:v>0.63198699999999997</c:v>
                </c:pt>
                <c:pt idx="2868">
                  <c:v>6.0887499999999997E-2</c:v>
                </c:pt>
                <c:pt idx="2869">
                  <c:v>0.41713600000000001</c:v>
                </c:pt>
                <c:pt idx="2870">
                  <c:v>6.9781399999999993E-2</c:v>
                </c:pt>
                <c:pt idx="2871">
                  <c:v>0.46712599999999999</c:v>
                </c:pt>
                <c:pt idx="2872">
                  <c:v>6.4437999999999995E-2</c:v>
                </c:pt>
                <c:pt idx="2873">
                  <c:v>0.46493800000000002</c:v>
                </c:pt>
                <c:pt idx="2874">
                  <c:v>0.39262399999999997</c:v>
                </c:pt>
                <c:pt idx="2875">
                  <c:v>0.16111600000000001</c:v>
                </c:pt>
                <c:pt idx="2876">
                  <c:v>0.16897200000000001</c:v>
                </c:pt>
                <c:pt idx="2877">
                  <c:v>0.22651099999999999</c:v>
                </c:pt>
                <c:pt idx="2878">
                  <c:v>0.34478500000000001</c:v>
                </c:pt>
                <c:pt idx="2879">
                  <c:v>0.88051100000000004</c:v>
                </c:pt>
                <c:pt idx="2880">
                  <c:v>0.39539800000000003</c:v>
                </c:pt>
                <c:pt idx="2881">
                  <c:v>0.57115800000000005</c:v>
                </c:pt>
                <c:pt idx="2882">
                  <c:v>0.39756999999999998</c:v>
                </c:pt>
                <c:pt idx="2883">
                  <c:v>0.26343100000000003</c:v>
                </c:pt>
                <c:pt idx="2884">
                  <c:v>0.13092200000000001</c:v>
                </c:pt>
                <c:pt idx="2885">
                  <c:v>0.26980999999999999</c:v>
                </c:pt>
                <c:pt idx="2886">
                  <c:v>0.52932100000000004</c:v>
                </c:pt>
                <c:pt idx="2887">
                  <c:v>0.13898199999999999</c:v>
                </c:pt>
                <c:pt idx="2888">
                  <c:v>1.7167100000000001E-2</c:v>
                </c:pt>
                <c:pt idx="2889">
                  <c:v>5.86087E-2</c:v>
                </c:pt>
                <c:pt idx="2890">
                  <c:v>0.19469600000000001</c:v>
                </c:pt>
                <c:pt idx="2891">
                  <c:v>0.62339500000000003</c:v>
                </c:pt>
                <c:pt idx="2892">
                  <c:v>0.28692099999999998</c:v>
                </c:pt>
                <c:pt idx="2893">
                  <c:v>0.51348199999999999</c:v>
                </c:pt>
                <c:pt idx="2894">
                  <c:v>0.35834100000000002</c:v>
                </c:pt>
                <c:pt idx="2895">
                  <c:v>0.64994799999999997</c:v>
                </c:pt>
                <c:pt idx="2896">
                  <c:v>0.337117</c:v>
                </c:pt>
                <c:pt idx="2897">
                  <c:v>0.193631</c:v>
                </c:pt>
                <c:pt idx="2898">
                  <c:v>0.80484900000000004</c:v>
                </c:pt>
                <c:pt idx="2899">
                  <c:v>0.80484900000000004</c:v>
                </c:pt>
                <c:pt idx="2900">
                  <c:v>0.23755000000000001</c:v>
                </c:pt>
                <c:pt idx="2901">
                  <c:v>0.27892699999999998</c:v>
                </c:pt>
                <c:pt idx="2902">
                  <c:v>0.40091500000000002</c:v>
                </c:pt>
                <c:pt idx="2903">
                  <c:v>0.28332099999999999</c:v>
                </c:pt>
                <c:pt idx="2904">
                  <c:v>0.30756</c:v>
                </c:pt>
                <c:pt idx="2905">
                  <c:v>0.48610799999999998</c:v>
                </c:pt>
                <c:pt idx="2906">
                  <c:v>0.120528</c:v>
                </c:pt>
                <c:pt idx="2907">
                  <c:v>0.38066299999999997</c:v>
                </c:pt>
                <c:pt idx="2908">
                  <c:v>0.77520900000000004</c:v>
                </c:pt>
                <c:pt idx="2909">
                  <c:v>0.23372799999999999</c:v>
                </c:pt>
                <c:pt idx="2910">
                  <c:v>0.23372799999999999</c:v>
                </c:pt>
                <c:pt idx="2911">
                  <c:v>0.65142100000000003</c:v>
                </c:pt>
                <c:pt idx="2912">
                  <c:v>0.65142100000000003</c:v>
                </c:pt>
                <c:pt idx="2913">
                  <c:v>0.45839600000000003</c:v>
                </c:pt>
                <c:pt idx="2914">
                  <c:v>0.37842300000000001</c:v>
                </c:pt>
                <c:pt idx="2915">
                  <c:v>3.2256300000000002E-2</c:v>
                </c:pt>
                <c:pt idx="2916">
                  <c:v>0.26097700000000001</c:v>
                </c:pt>
                <c:pt idx="2917">
                  <c:v>7.9776700000000006E-2</c:v>
                </c:pt>
                <c:pt idx="2918">
                  <c:v>0.26768599999999998</c:v>
                </c:pt>
                <c:pt idx="2919">
                  <c:v>0.20729700000000001</c:v>
                </c:pt>
                <c:pt idx="2920">
                  <c:v>7.9385800000000006E-2</c:v>
                </c:pt>
                <c:pt idx="2921">
                  <c:v>0.18409200000000001</c:v>
                </c:pt>
                <c:pt idx="2922">
                  <c:v>8.8350899999999996E-2</c:v>
                </c:pt>
                <c:pt idx="2923">
                  <c:v>9.8178000000000001E-2</c:v>
                </c:pt>
                <c:pt idx="2924">
                  <c:v>0.35651300000000002</c:v>
                </c:pt>
                <c:pt idx="2925">
                  <c:v>8.3551700000000007E-2</c:v>
                </c:pt>
                <c:pt idx="2926">
                  <c:v>0.16217599999999999</c:v>
                </c:pt>
                <c:pt idx="2927">
                  <c:v>0.48610799999999998</c:v>
                </c:pt>
                <c:pt idx="2928">
                  <c:v>9.9109299999999997E-2</c:v>
                </c:pt>
                <c:pt idx="2929">
                  <c:v>0.23333699999999999</c:v>
                </c:pt>
                <c:pt idx="2930">
                  <c:v>0.16001299999999999</c:v>
                </c:pt>
                <c:pt idx="2931">
                  <c:v>0.13115499999999999</c:v>
                </c:pt>
                <c:pt idx="2932">
                  <c:v>1.3719E-2</c:v>
                </c:pt>
                <c:pt idx="2933">
                  <c:v>0.18240799999999999</c:v>
                </c:pt>
                <c:pt idx="2934">
                  <c:v>4.1771999999999997E-2</c:v>
                </c:pt>
                <c:pt idx="2935">
                  <c:v>0.19895299999999999</c:v>
                </c:pt>
                <c:pt idx="2936">
                  <c:v>0.34769800000000001</c:v>
                </c:pt>
                <c:pt idx="2937">
                  <c:v>0.31213000000000002</c:v>
                </c:pt>
                <c:pt idx="2938">
                  <c:v>0.18797800000000001</c:v>
                </c:pt>
                <c:pt idx="2939">
                  <c:v>0.82962000000000002</c:v>
                </c:pt>
                <c:pt idx="2940">
                  <c:v>0.31159700000000001</c:v>
                </c:pt>
                <c:pt idx="2941">
                  <c:v>0.155191</c:v>
                </c:pt>
                <c:pt idx="2942">
                  <c:v>0.21757899999999999</c:v>
                </c:pt>
                <c:pt idx="2943">
                  <c:v>2.18882E-2</c:v>
                </c:pt>
                <c:pt idx="2944">
                  <c:v>0.124399</c:v>
                </c:pt>
                <c:pt idx="2945">
                  <c:v>4.4274300000000003E-2</c:v>
                </c:pt>
                <c:pt idx="2946">
                  <c:v>0.62338000000000005</c:v>
                </c:pt>
                <c:pt idx="2947">
                  <c:v>0.16687399999999999</c:v>
                </c:pt>
                <c:pt idx="2948">
                  <c:v>0.33400099999999999</c:v>
                </c:pt>
                <c:pt idx="2949">
                  <c:v>0.48216799999999999</c:v>
                </c:pt>
                <c:pt idx="2950">
                  <c:v>0.104909</c:v>
                </c:pt>
                <c:pt idx="2951">
                  <c:v>0.36864200000000003</c:v>
                </c:pt>
                <c:pt idx="2952">
                  <c:v>0.60261399999999998</c:v>
                </c:pt>
                <c:pt idx="2953">
                  <c:v>0.17909800000000001</c:v>
                </c:pt>
                <c:pt idx="2954">
                  <c:v>0.41049400000000003</c:v>
                </c:pt>
                <c:pt idx="2955">
                  <c:v>0.361622</c:v>
                </c:pt>
                <c:pt idx="2956">
                  <c:v>0.22645999999999999</c:v>
                </c:pt>
                <c:pt idx="2957">
                  <c:v>0.42968499999999998</c:v>
                </c:pt>
                <c:pt idx="2958">
                  <c:v>9.0506199999999995E-2</c:v>
                </c:pt>
                <c:pt idx="2959">
                  <c:v>0.74263800000000002</c:v>
                </c:pt>
                <c:pt idx="2960">
                  <c:v>0.58135400000000004</c:v>
                </c:pt>
                <c:pt idx="2961">
                  <c:v>0.44744400000000001</c:v>
                </c:pt>
                <c:pt idx="2962">
                  <c:v>0.22667599999999999</c:v>
                </c:pt>
                <c:pt idx="2963">
                  <c:v>0.54951399999999995</c:v>
                </c:pt>
                <c:pt idx="2964">
                  <c:v>0.198494</c:v>
                </c:pt>
                <c:pt idx="2965">
                  <c:v>0.22265599999999999</c:v>
                </c:pt>
                <c:pt idx="2966">
                  <c:v>0.25802599999999998</c:v>
                </c:pt>
                <c:pt idx="2967">
                  <c:v>7.9077599999999998E-2</c:v>
                </c:pt>
                <c:pt idx="2968">
                  <c:v>0.33482899999999999</c:v>
                </c:pt>
                <c:pt idx="2969">
                  <c:v>0.42057699999999998</c:v>
                </c:pt>
                <c:pt idx="2970">
                  <c:v>0.42242400000000002</c:v>
                </c:pt>
                <c:pt idx="2971">
                  <c:v>0.163739</c:v>
                </c:pt>
                <c:pt idx="2972">
                  <c:v>6.1111199999999997E-2</c:v>
                </c:pt>
                <c:pt idx="2973">
                  <c:v>0.32933699999999999</c:v>
                </c:pt>
                <c:pt idx="2974">
                  <c:v>0.32933699999999999</c:v>
                </c:pt>
                <c:pt idx="2975">
                  <c:v>0.51102700000000001</c:v>
                </c:pt>
                <c:pt idx="2976">
                  <c:v>0.81157000000000001</c:v>
                </c:pt>
                <c:pt idx="2977">
                  <c:v>6.7077700000000004E-2</c:v>
                </c:pt>
                <c:pt idx="2978">
                  <c:v>0.36482199999999998</c:v>
                </c:pt>
                <c:pt idx="2979">
                  <c:v>0.24157000000000001</c:v>
                </c:pt>
                <c:pt idx="2980">
                  <c:v>0.212034</c:v>
                </c:pt>
                <c:pt idx="2981">
                  <c:v>0.52047500000000002</c:v>
                </c:pt>
                <c:pt idx="2982">
                  <c:v>0.52836499999999997</c:v>
                </c:pt>
                <c:pt idx="2983">
                  <c:v>0.83981099999999997</c:v>
                </c:pt>
                <c:pt idx="2984">
                  <c:v>0.55772900000000003</c:v>
                </c:pt>
                <c:pt idx="2985">
                  <c:v>0.87246199999999996</c:v>
                </c:pt>
                <c:pt idx="2986">
                  <c:v>0.62520200000000004</c:v>
                </c:pt>
                <c:pt idx="2987">
                  <c:v>7.4527599999999999E-2</c:v>
                </c:pt>
                <c:pt idx="2988">
                  <c:v>3.7463099999999999E-2</c:v>
                </c:pt>
                <c:pt idx="2989">
                  <c:v>2.18561E-2</c:v>
                </c:pt>
                <c:pt idx="2990">
                  <c:v>0.38688099999999997</c:v>
                </c:pt>
                <c:pt idx="2991">
                  <c:v>0.26671800000000001</c:v>
                </c:pt>
                <c:pt idx="2992">
                  <c:v>0.10562199999999999</c:v>
                </c:pt>
                <c:pt idx="2993">
                  <c:v>0.57809600000000005</c:v>
                </c:pt>
                <c:pt idx="2994">
                  <c:v>0.34196100000000001</c:v>
                </c:pt>
                <c:pt idx="2995">
                  <c:v>0.28450300000000001</c:v>
                </c:pt>
                <c:pt idx="2996">
                  <c:v>0.80631299999999995</c:v>
                </c:pt>
                <c:pt idx="2997">
                  <c:v>8.54462E-2</c:v>
                </c:pt>
                <c:pt idx="2998">
                  <c:v>0.21878300000000001</c:v>
                </c:pt>
                <c:pt idx="2999">
                  <c:v>0.22753699999999999</c:v>
                </c:pt>
                <c:pt idx="3000">
                  <c:v>0.12568499999999999</c:v>
                </c:pt>
                <c:pt idx="3001">
                  <c:v>0.15212700000000001</c:v>
                </c:pt>
                <c:pt idx="3002">
                  <c:v>0.22972999999999999</c:v>
                </c:pt>
                <c:pt idx="3003">
                  <c:v>1.48015E-2</c:v>
                </c:pt>
                <c:pt idx="3004">
                  <c:v>0.25066300000000002</c:v>
                </c:pt>
                <c:pt idx="3005">
                  <c:v>7.9980999999999997E-2</c:v>
                </c:pt>
                <c:pt idx="3006">
                  <c:v>0.130685</c:v>
                </c:pt>
                <c:pt idx="3007">
                  <c:v>5.4443400000000003E-2</c:v>
                </c:pt>
                <c:pt idx="3008">
                  <c:v>0.18254400000000001</c:v>
                </c:pt>
                <c:pt idx="3009">
                  <c:v>8.8229199999999997E-3</c:v>
                </c:pt>
                <c:pt idx="3010">
                  <c:v>0.15858700000000001</c:v>
                </c:pt>
                <c:pt idx="3011">
                  <c:v>0.33467000000000002</c:v>
                </c:pt>
                <c:pt idx="3012">
                  <c:v>0.48485699999999998</c:v>
                </c:pt>
                <c:pt idx="3013">
                  <c:v>0.20146700000000001</c:v>
                </c:pt>
                <c:pt idx="3014">
                  <c:v>0.60739900000000002</c:v>
                </c:pt>
                <c:pt idx="3015">
                  <c:v>0.23291799999999999</c:v>
                </c:pt>
                <c:pt idx="3016">
                  <c:v>0.30767299999999997</c:v>
                </c:pt>
                <c:pt idx="3017">
                  <c:v>0.14627899999999999</c:v>
                </c:pt>
                <c:pt idx="3018">
                  <c:v>0.24814600000000001</c:v>
                </c:pt>
                <c:pt idx="3019">
                  <c:v>0.40340399999999998</c:v>
                </c:pt>
                <c:pt idx="3020">
                  <c:v>0.47543299999999999</c:v>
                </c:pt>
                <c:pt idx="3021">
                  <c:v>0.23949100000000001</c:v>
                </c:pt>
                <c:pt idx="3022">
                  <c:v>7.76086E-2</c:v>
                </c:pt>
                <c:pt idx="3023">
                  <c:v>0.57661600000000002</c:v>
                </c:pt>
                <c:pt idx="3024">
                  <c:v>0.64796200000000004</c:v>
                </c:pt>
                <c:pt idx="3025">
                  <c:v>0.32626100000000002</c:v>
                </c:pt>
                <c:pt idx="3026">
                  <c:v>0.15309600000000001</c:v>
                </c:pt>
                <c:pt idx="3027">
                  <c:v>0.18670999999999999</c:v>
                </c:pt>
                <c:pt idx="3028">
                  <c:v>0.65307000000000004</c:v>
                </c:pt>
                <c:pt idx="3029">
                  <c:v>0.70237099999999997</c:v>
                </c:pt>
                <c:pt idx="3030">
                  <c:v>0.28728599999999999</c:v>
                </c:pt>
                <c:pt idx="3031">
                  <c:v>0.17235700000000001</c:v>
                </c:pt>
                <c:pt idx="3032">
                  <c:v>0.41700500000000001</c:v>
                </c:pt>
                <c:pt idx="3033">
                  <c:v>0.401111</c:v>
                </c:pt>
                <c:pt idx="3034">
                  <c:v>0.50767499999999999</c:v>
                </c:pt>
                <c:pt idx="3035">
                  <c:v>0.320158</c:v>
                </c:pt>
                <c:pt idx="3036">
                  <c:v>0.46706900000000001</c:v>
                </c:pt>
                <c:pt idx="3037">
                  <c:v>0.46706900000000001</c:v>
                </c:pt>
                <c:pt idx="3038">
                  <c:v>0.46706900000000001</c:v>
                </c:pt>
                <c:pt idx="3039">
                  <c:v>0.54098800000000002</c:v>
                </c:pt>
                <c:pt idx="3040">
                  <c:v>0.54098800000000002</c:v>
                </c:pt>
                <c:pt idx="3041">
                  <c:v>0.546238</c:v>
                </c:pt>
                <c:pt idx="3042">
                  <c:v>0.13287399999999999</c:v>
                </c:pt>
                <c:pt idx="3043">
                  <c:v>0.67736200000000002</c:v>
                </c:pt>
                <c:pt idx="3044">
                  <c:v>1.86026E-2</c:v>
                </c:pt>
                <c:pt idx="3045">
                  <c:v>4.34241E-2</c:v>
                </c:pt>
                <c:pt idx="3046">
                  <c:v>2.50008E-2</c:v>
                </c:pt>
                <c:pt idx="3047">
                  <c:v>4.32974E-2</c:v>
                </c:pt>
                <c:pt idx="3048">
                  <c:v>0.44022899999999998</c:v>
                </c:pt>
                <c:pt idx="3049">
                  <c:v>0.456401</c:v>
                </c:pt>
                <c:pt idx="3050">
                  <c:v>0.480271</c:v>
                </c:pt>
                <c:pt idx="3051">
                  <c:v>7.5797699999999996E-2</c:v>
                </c:pt>
                <c:pt idx="3052">
                  <c:v>0.110281</c:v>
                </c:pt>
                <c:pt idx="3053">
                  <c:v>0.164048</c:v>
                </c:pt>
                <c:pt idx="3054">
                  <c:v>0.36979699999999999</c:v>
                </c:pt>
                <c:pt idx="3055">
                  <c:v>0.26533600000000002</c:v>
                </c:pt>
                <c:pt idx="3056">
                  <c:v>9.0802299999999999E-3</c:v>
                </c:pt>
                <c:pt idx="3057">
                  <c:v>0.196191</c:v>
                </c:pt>
                <c:pt idx="3058">
                  <c:v>0.48149199999999998</c:v>
                </c:pt>
                <c:pt idx="3059">
                  <c:v>0.34341699999999997</c:v>
                </c:pt>
                <c:pt idx="3060">
                  <c:v>0.14643200000000001</c:v>
                </c:pt>
                <c:pt idx="3061">
                  <c:v>0.44790999999999997</c:v>
                </c:pt>
                <c:pt idx="3062">
                  <c:v>0.222081</c:v>
                </c:pt>
                <c:pt idx="3063">
                  <c:v>0.63093900000000003</c:v>
                </c:pt>
                <c:pt idx="3064">
                  <c:v>0.155477</c:v>
                </c:pt>
                <c:pt idx="3065">
                  <c:v>0.26602300000000001</c:v>
                </c:pt>
                <c:pt idx="3066">
                  <c:v>0.55831399999999998</c:v>
                </c:pt>
                <c:pt idx="3067">
                  <c:v>0.41358499999999998</c:v>
                </c:pt>
                <c:pt idx="3068">
                  <c:v>0.38313399999999997</c:v>
                </c:pt>
                <c:pt idx="3069">
                  <c:v>7.7195299999999994E-2</c:v>
                </c:pt>
                <c:pt idx="3070">
                  <c:v>0.21446799999999999</c:v>
                </c:pt>
                <c:pt idx="3071">
                  <c:v>0.21446799999999999</c:v>
                </c:pt>
                <c:pt idx="3072">
                  <c:v>0.65142100000000003</c:v>
                </c:pt>
                <c:pt idx="3073">
                  <c:v>0.65142100000000003</c:v>
                </c:pt>
                <c:pt idx="3074">
                  <c:v>2.86736E-2</c:v>
                </c:pt>
                <c:pt idx="3075">
                  <c:v>0.26362600000000003</c:v>
                </c:pt>
                <c:pt idx="3076">
                  <c:v>0.155137</c:v>
                </c:pt>
                <c:pt idx="3077">
                  <c:v>0.30755900000000003</c:v>
                </c:pt>
                <c:pt idx="3078">
                  <c:v>0.17433100000000001</c:v>
                </c:pt>
                <c:pt idx="3079">
                  <c:v>0.42171799999999998</c:v>
                </c:pt>
                <c:pt idx="3080">
                  <c:v>0.58795799999999998</c:v>
                </c:pt>
                <c:pt idx="3081">
                  <c:v>0.360234</c:v>
                </c:pt>
                <c:pt idx="3082">
                  <c:v>4.4674699999999998E-2</c:v>
                </c:pt>
                <c:pt idx="3083">
                  <c:v>0.58738900000000005</c:v>
                </c:pt>
                <c:pt idx="3084">
                  <c:v>0.318162</c:v>
                </c:pt>
                <c:pt idx="3085">
                  <c:v>7.3267600000000002E-2</c:v>
                </c:pt>
                <c:pt idx="3086">
                  <c:v>7.5454499999999994E-2</c:v>
                </c:pt>
                <c:pt idx="3087">
                  <c:v>0.336038</c:v>
                </c:pt>
                <c:pt idx="3088">
                  <c:v>0.37138100000000002</c:v>
                </c:pt>
                <c:pt idx="3089">
                  <c:v>0.31396200000000002</c:v>
                </c:pt>
                <c:pt idx="3090">
                  <c:v>5.9283699999999996E-3</c:v>
                </c:pt>
                <c:pt idx="3091">
                  <c:v>0.25388300000000003</c:v>
                </c:pt>
                <c:pt idx="3092">
                  <c:v>3.0119900000000002E-2</c:v>
                </c:pt>
                <c:pt idx="3093">
                  <c:v>0.360626</c:v>
                </c:pt>
                <c:pt idx="3094">
                  <c:v>0.52363800000000005</c:v>
                </c:pt>
                <c:pt idx="3095">
                  <c:v>0.337754</c:v>
                </c:pt>
                <c:pt idx="3096">
                  <c:v>0.134876</c:v>
                </c:pt>
                <c:pt idx="3097">
                  <c:v>0.38482300000000003</c:v>
                </c:pt>
                <c:pt idx="3098">
                  <c:v>0.14675099999999999</c:v>
                </c:pt>
                <c:pt idx="3099">
                  <c:v>8.3592299999999994E-2</c:v>
                </c:pt>
                <c:pt idx="3100">
                  <c:v>0.180448</c:v>
                </c:pt>
                <c:pt idx="3101">
                  <c:v>0.31481999999999999</c:v>
                </c:pt>
                <c:pt idx="3102">
                  <c:v>0.16266600000000001</c:v>
                </c:pt>
                <c:pt idx="3103">
                  <c:v>0.496172</c:v>
                </c:pt>
                <c:pt idx="3104">
                  <c:v>0.18676400000000001</c:v>
                </c:pt>
                <c:pt idx="3105">
                  <c:v>2.9164300000000001E-2</c:v>
                </c:pt>
                <c:pt idx="3106">
                  <c:v>0.31710899999999997</c:v>
                </c:pt>
                <c:pt idx="3107">
                  <c:v>0.101385</c:v>
                </c:pt>
                <c:pt idx="3108">
                  <c:v>8.5865899999999995E-2</c:v>
                </c:pt>
                <c:pt idx="3109">
                  <c:v>1.68161E-2</c:v>
                </c:pt>
                <c:pt idx="3110">
                  <c:v>0.64133300000000004</c:v>
                </c:pt>
                <c:pt idx="3111">
                  <c:v>0.155309</c:v>
                </c:pt>
                <c:pt idx="3112">
                  <c:v>0.155309</c:v>
                </c:pt>
                <c:pt idx="3113">
                  <c:v>0.54098800000000002</c:v>
                </c:pt>
                <c:pt idx="3114">
                  <c:v>0.54098800000000002</c:v>
                </c:pt>
                <c:pt idx="3115">
                  <c:v>9.1479699999999997E-2</c:v>
                </c:pt>
                <c:pt idx="3116">
                  <c:v>5.1970299999999997E-2</c:v>
                </c:pt>
                <c:pt idx="3117">
                  <c:v>2.8808500000000001E-2</c:v>
                </c:pt>
                <c:pt idx="3118">
                  <c:v>0.25820399999999999</c:v>
                </c:pt>
                <c:pt idx="3119">
                  <c:v>0.47026099999999998</c:v>
                </c:pt>
                <c:pt idx="3120">
                  <c:v>0.215892</c:v>
                </c:pt>
                <c:pt idx="3121">
                  <c:v>0.112176</c:v>
                </c:pt>
                <c:pt idx="3122">
                  <c:v>0.29633300000000001</c:v>
                </c:pt>
                <c:pt idx="3123">
                  <c:v>0.12657099999999999</c:v>
                </c:pt>
                <c:pt idx="3124">
                  <c:v>0.30443300000000001</c:v>
                </c:pt>
                <c:pt idx="3125">
                  <c:v>0.204178</c:v>
                </c:pt>
                <c:pt idx="3126">
                  <c:v>0.48831799999999997</c:v>
                </c:pt>
                <c:pt idx="3127">
                  <c:v>0.17375499999999999</c:v>
                </c:pt>
                <c:pt idx="3128">
                  <c:v>0.30054900000000001</c:v>
                </c:pt>
                <c:pt idx="3129">
                  <c:v>0.102962</c:v>
                </c:pt>
                <c:pt idx="3130">
                  <c:v>0.49898700000000001</c:v>
                </c:pt>
                <c:pt idx="3131">
                  <c:v>0.481211</c:v>
                </c:pt>
                <c:pt idx="3132">
                  <c:v>0.300209</c:v>
                </c:pt>
                <c:pt idx="3133">
                  <c:v>0.15725500000000001</c:v>
                </c:pt>
                <c:pt idx="3134">
                  <c:v>0.25137900000000002</c:v>
                </c:pt>
                <c:pt idx="3135">
                  <c:v>0.55667699999999998</c:v>
                </c:pt>
                <c:pt idx="3136">
                  <c:v>0.259021</c:v>
                </c:pt>
                <c:pt idx="3137">
                  <c:v>0.17658499999999999</c:v>
                </c:pt>
                <c:pt idx="3138">
                  <c:v>0.25203199999999998</c:v>
                </c:pt>
                <c:pt idx="3139">
                  <c:v>0.16705999999999999</c:v>
                </c:pt>
                <c:pt idx="3140">
                  <c:v>0.40773500000000001</c:v>
                </c:pt>
                <c:pt idx="3141">
                  <c:v>0.49598100000000001</c:v>
                </c:pt>
                <c:pt idx="3142">
                  <c:v>0.53710899999999995</c:v>
                </c:pt>
                <c:pt idx="3143">
                  <c:v>0.45817999999999998</c:v>
                </c:pt>
                <c:pt idx="3144">
                  <c:v>0.45709</c:v>
                </c:pt>
                <c:pt idx="3145">
                  <c:v>0.72744799999999998</c:v>
                </c:pt>
                <c:pt idx="3146">
                  <c:v>0.71307799999999999</c:v>
                </c:pt>
                <c:pt idx="3147">
                  <c:v>0.187719</c:v>
                </c:pt>
                <c:pt idx="3148">
                  <c:v>0.115162</c:v>
                </c:pt>
                <c:pt idx="3149">
                  <c:v>5.6073600000000001E-2</c:v>
                </c:pt>
                <c:pt idx="3150">
                  <c:v>5.7272999999999998E-2</c:v>
                </c:pt>
                <c:pt idx="3151">
                  <c:v>1</c:v>
                </c:pt>
                <c:pt idx="3152">
                  <c:v>1</c:v>
                </c:pt>
                <c:pt idx="3153">
                  <c:v>0.65142100000000003</c:v>
                </c:pt>
                <c:pt idx="3154">
                  <c:v>0.65142100000000003</c:v>
                </c:pt>
                <c:pt idx="3155">
                  <c:v>0.10616</c:v>
                </c:pt>
                <c:pt idx="3156">
                  <c:v>7.17362E-2</c:v>
                </c:pt>
                <c:pt idx="3157">
                  <c:v>6.5345799999999996E-2</c:v>
                </c:pt>
                <c:pt idx="3158">
                  <c:v>5.9215499999999997E-2</c:v>
                </c:pt>
                <c:pt idx="3159">
                  <c:v>0.350267</c:v>
                </c:pt>
                <c:pt idx="3160">
                  <c:v>0.37657299999999999</c:v>
                </c:pt>
                <c:pt idx="3161">
                  <c:v>0.25418400000000002</c:v>
                </c:pt>
                <c:pt idx="3162">
                  <c:v>0.74417999999999995</c:v>
                </c:pt>
                <c:pt idx="3163">
                  <c:v>0.38379099999999999</c:v>
                </c:pt>
                <c:pt idx="3164">
                  <c:v>0.22600100000000001</c:v>
                </c:pt>
                <c:pt idx="3165">
                  <c:v>0.38769199999999998</c:v>
                </c:pt>
                <c:pt idx="3166">
                  <c:v>0.17915300000000001</c:v>
                </c:pt>
                <c:pt idx="3167">
                  <c:v>0.69225599999999998</c:v>
                </c:pt>
                <c:pt idx="3168">
                  <c:v>0.107032</c:v>
                </c:pt>
                <c:pt idx="3169">
                  <c:v>0.53555299999999995</c:v>
                </c:pt>
                <c:pt idx="3170">
                  <c:v>7.3784299999999997E-2</c:v>
                </c:pt>
                <c:pt idx="3171">
                  <c:v>0.41610999999999998</c:v>
                </c:pt>
                <c:pt idx="3172">
                  <c:v>0.41610999999999998</c:v>
                </c:pt>
                <c:pt idx="3173">
                  <c:v>0.52596900000000002</c:v>
                </c:pt>
                <c:pt idx="3174">
                  <c:v>0.52596900000000002</c:v>
                </c:pt>
                <c:pt idx="3175">
                  <c:v>0.41575800000000002</c:v>
                </c:pt>
                <c:pt idx="3176">
                  <c:v>0.20885799999999999</c:v>
                </c:pt>
                <c:pt idx="3177">
                  <c:v>0.17322599999999999</c:v>
                </c:pt>
                <c:pt idx="3178">
                  <c:v>0.30584</c:v>
                </c:pt>
                <c:pt idx="3179">
                  <c:v>2.7839300000000001E-2</c:v>
                </c:pt>
                <c:pt idx="3180">
                  <c:v>0.315776</c:v>
                </c:pt>
                <c:pt idx="3181">
                  <c:v>0.59049799999999997</c:v>
                </c:pt>
                <c:pt idx="3182">
                  <c:v>0.40963500000000003</c:v>
                </c:pt>
                <c:pt idx="3183">
                  <c:v>0.22414400000000001</c:v>
                </c:pt>
                <c:pt idx="3184">
                  <c:v>1.99861E-2</c:v>
                </c:pt>
                <c:pt idx="3185">
                  <c:v>2.4861000000000001E-2</c:v>
                </c:pt>
                <c:pt idx="3186">
                  <c:v>4.0953299999999998E-2</c:v>
                </c:pt>
                <c:pt idx="3187">
                  <c:v>9.3847399999999997E-2</c:v>
                </c:pt>
                <c:pt idx="3188">
                  <c:v>0.121906</c:v>
                </c:pt>
                <c:pt idx="3189">
                  <c:v>0.219084</c:v>
                </c:pt>
                <c:pt idx="3190">
                  <c:v>0.317521</c:v>
                </c:pt>
                <c:pt idx="3191">
                  <c:v>0.49186600000000003</c:v>
                </c:pt>
                <c:pt idx="3192">
                  <c:v>0.60126100000000005</c:v>
                </c:pt>
                <c:pt idx="3193">
                  <c:v>0.74941999999999998</c:v>
                </c:pt>
                <c:pt idx="3194">
                  <c:v>0.15462999999999999</c:v>
                </c:pt>
                <c:pt idx="3195">
                  <c:v>0.48756100000000002</c:v>
                </c:pt>
                <c:pt idx="3196">
                  <c:v>6.3677999999999998E-2</c:v>
                </c:pt>
                <c:pt idx="3197">
                  <c:v>0.15040799999999999</c:v>
                </c:pt>
                <c:pt idx="3198">
                  <c:v>0.20701600000000001</c:v>
                </c:pt>
                <c:pt idx="3199">
                  <c:v>0.65218200000000004</c:v>
                </c:pt>
                <c:pt idx="3200">
                  <c:v>0.363533</c:v>
                </c:pt>
                <c:pt idx="3201">
                  <c:v>0.15725500000000001</c:v>
                </c:pt>
                <c:pt idx="3202">
                  <c:v>0.30772500000000003</c:v>
                </c:pt>
                <c:pt idx="3203">
                  <c:v>0.214589</c:v>
                </c:pt>
                <c:pt idx="3204">
                  <c:v>0.34496599999999999</c:v>
                </c:pt>
                <c:pt idx="3205">
                  <c:v>0.142706</c:v>
                </c:pt>
                <c:pt idx="3206">
                  <c:v>0.33571099999999998</c:v>
                </c:pt>
                <c:pt idx="3207">
                  <c:v>0.48407699999999998</c:v>
                </c:pt>
                <c:pt idx="3208">
                  <c:v>0.11228200000000001</c:v>
                </c:pt>
                <c:pt idx="3209">
                  <c:v>0.229076</c:v>
                </c:pt>
                <c:pt idx="3210">
                  <c:v>0.39942299999999997</c:v>
                </c:pt>
                <c:pt idx="3211">
                  <c:v>0.249142</c:v>
                </c:pt>
                <c:pt idx="3212">
                  <c:v>9.0442499999999995E-2</c:v>
                </c:pt>
                <c:pt idx="3213">
                  <c:v>0.25181900000000002</c:v>
                </c:pt>
                <c:pt idx="3214">
                  <c:v>0.73926700000000001</c:v>
                </c:pt>
                <c:pt idx="3215">
                  <c:v>0.111967</c:v>
                </c:pt>
                <c:pt idx="3216">
                  <c:v>5.7296300000000001E-2</c:v>
                </c:pt>
                <c:pt idx="3217">
                  <c:v>0.62520399999999998</c:v>
                </c:pt>
                <c:pt idx="3218">
                  <c:v>0.56485700000000005</c:v>
                </c:pt>
                <c:pt idx="3219">
                  <c:v>0.56470799999999999</c:v>
                </c:pt>
                <c:pt idx="3220">
                  <c:v>0.97122900000000001</c:v>
                </c:pt>
                <c:pt idx="3221">
                  <c:v>0.520644</c:v>
                </c:pt>
                <c:pt idx="3222">
                  <c:v>0.84912900000000002</c:v>
                </c:pt>
                <c:pt idx="3223">
                  <c:v>0.96298399999999995</c:v>
                </c:pt>
                <c:pt idx="3224">
                  <c:v>0.88797300000000001</c:v>
                </c:pt>
                <c:pt idx="3225">
                  <c:v>0.84948400000000002</c:v>
                </c:pt>
                <c:pt idx="3226">
                  <c:v>0.75579600000000002</c:v>
                </c:pt>
                <c:pt idx="3227">
                  <c:v>0.103563</c:v>
                </c:pt>
                <c:pt idx="3228">
                  <c:v>0.34965800000000002</c:v>
                </c:pt>
                <c:pt idx="3229">
                  <c:v>0.24004800000000001</c:v>
                </c:pt>
                <c:pt idx="3230">
                  <c:v>0.90580000000000005</c:v>
                </c:pt>
                <c:pt idx="3231">
                  <c:v>0.170292</c:v>
                </c:pt>
                <c:pt idx="3232">
                  <c:v>0.35833999999999999</c:v>
                </c:pt>
                <c:pt idx="3233">
                  <c:v>1.60124E-2</c:v>
                </c:pt>
                <c:pt idx="3234">
                  <c:v>0.45561299999999999</c:v>
                </c:pt>
                <c:pt idx="3235">
                  <c:v>0.42092000000000002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1547410864"/>
        <c:axId val="-1547434800"/>
      </c:lineChart>
      <c:catAx>
        <c:axId val="-1547410864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1547434800"/>
        <c:crosses val="autoZero"/>
        <c:auto val="1"/>
        <c:lblAlgn val="ctr"/>
        <c:lblOffset val="100"/>
        <c:noMultiLvlLbl val="0"/>
      </c:catAx>
      <c:valAx>
        <c:axId val="-15474348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154741086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zh-CN" sz="1800" b="0" i="0" baseline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祈祷落幕时豆瓣评论关键词</a:t>
            </a:r>
            <a:endParaRPr lang="zh-CN" altLang="zh-CN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祈祷落幕时!$A$1:$A$20</c:f>
              <c:strCache>
                <c:ptCount val="20"/>
                <c:pt idx="0">
                  <c:v>加贺</c:v>
                </c:pt>
                <c:pt idx="1">
                  <c:v>推理</c:v>
                </c:pt>
                <c:pt idx="2">
                  <c:v>知道</c:v>
                </c:pt>
                <c:pt idx="3">
                  <c:v>社會</c:v>
                </c:pt>
                <c:pt idx="4">
                  <c:v>没有</c:v>
                </c:pt>
                <c:pt idx="5">
                  <c:v>小说</c:v>
                </c:pt>
                <c:pt idx="6">
                  <c:v>过程</c:v>
                </c:pt>
                <c:pt idx="7">
                  <c:v>作品</c:v>
                </c:pt>
                <c:pt idx="8">
                  <c:v>支線</c:v>
                </c:pt>
                <c:pt idx="9">
                  <c:v>親情</c:v>
                </c:pt>
                <c:pt idx="10">
                  <c:v>略為</c:v>
                </c:pt>
                <c:pt idx="11">
                  <c:v>涌起</c:v>
                </c:pt>
                <c:pt idx="12">
                  <c:v>觉得</c:v>
                </c:pt>
                <c:pt idx="13">
                  <c:v>嘆息</c:v>
                </c:pt>
                <c:pt idx="14">
                  <c:v>东野</c:v>
                </c:pt>
                <c:pt idx="15">
                  <c:v>是从</c:v>
                </c:pt>
                <c:pt idx="16">
                  <c:v>應該</c:v>
                </c:pt>
                <c:pt idx="17">
                  <c:v>阻隔</c:v>
                </c:pt>
                <c:pt idx="18">
                  <c:v>不错</c:v>
                </c:pt>
                <c:pt idx="19">
                  <c:v>情報</c:v>
                </c:pt>
              </c:strCache>
            </c:strRef>
          </c:cat>
          <c:val>
            <c:numRef>
              <c:f>祈祷落幕时!$B$1:$B$20</c:f>
              <c:numCache>
                <c:formatCode>General</c:formatCode>
                <c:ptCount val="20"/>
                <c:pt idx="0">
                  <c:v>1</c:v>
                </c:pt>
                <c:pt idx="1">
                  <c:v>0.97052530971776296</c:v>
                </c:pt>
                <c:pt idx="2">
                  <c:v>0.75540639094507001</c:v>
                </c:pt>
                <c:pt idx="3">
                  <c:v>0.62522830983252498</c:v>
                </c:pt>
                <c:pt idx="4">
                  <c:v>0.60923389605547895</c:v>
                </c:pt>
                <c:pt idx="5">
                  <c:v>0.55240122027942395</c:v>
                </c:pt>
                <c:pt idx="6">
                  <c:v>0.51859502781204703</c:v>
                </c:pt>
                <c:pt idx="7">
                  <c:v>0.51496311013006801</c:v>
                </c:pt>
                <c:pt idx="8">
                  <c:v>0.50183997734543395</c:v>
                </c:pt>
                <c:pt idx="9">
                  <c:v>0.49762157701888099</c:v>
                </c:pt>
                <c:pt idx="10">
                  <c:v>0.472934694719301</c:v>
                </c:pt>
                <c:pt idx="11">
                  <c:v>0.47061940286410597</c:v>
                </c:pt>
                <c:pt idx="12">
                  <c:v>0.45855955083783301</c:v>
                </c:pt>
                <c:pt idx="13">
                  <c:v>0.43064771850626299</c:v>
                </c:pt>
                <c:pt idx="14">
                  <c:v>0.42420331513311899</c:v>
                </c:pt>
                <c:pt idx="15">
                  <c:v>0.41453062827079501</c:v>
                </c:pt>
                <c:pt idx="16">
                  <c:v>0.41149457012546697</c:v>
                </c:pt>
                <c:pt idx="17">
                  <c:v>0.40931665759457198</c:v>
                </c:pt>
                <c:pt idx="18">
                  <c:v>0.40825765167429501</c:v>
                </c:pt>
                <c:pt idx="19">
                  <c:v>0.406117716780247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1547420656"/>
        <c:axId val="-1547420112"/>
      </c:barChart>
      <c:catAx>
        <c:axId val="-15474206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-1547420112"/>
        <c:crosses val="autoZero"/>
        <c:auto val="1"/>
        <c:lblAlgn val="ctr"/>
        <c:lblOffset val="100"/>
        <c:noMultiLvlLbl val="0"/>
      </c:catAx>
      <c:valAx>
        <c:axId val="-15474201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154742065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r>
              <a:rPr lang="zh-CN" altLang="zh-CN" sz="1800" b="0" i="0" baseline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祈祷落幕时豆瓣评论</a:t>
            </a:r>
            <a:r>
              <a:rPr lang="zh-CN" altLang="en-US" sz="1800" b="0" i="0" baseline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情感分析</a:t>
            </a:r>
            <a:endParaRPr lang="zh-CN" altLang="zh-CN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val>
            <c:numRef>
              <c:f>祈祷落幕时!$A$21:$A$33</c:f>
              <c:numCache>
                <c:formatCode>General</c:formatCode>
                <c:ptCount val="13"/>
                <c:pt idx="0">
                  <c:v>0.50541199999999997</c:v>
                </c:pt>
                <c:pt idx="1">
                  <c:v>0.27621400000000002</c:v>
                </c:pt>
                <c:pt idx="2">
                  <c:v>0.65825400000000001</c:v>
                </c:pt>
                <c:pt idx="3">
                  <c:v>0.15290100000000001</c:v>
                </c:pt>
                <c:pt idx="4">
                  <c:v>0.88407999999999998</c:v>
                </c:pt>
                <c:pt idx="5">
                  <c:v>0.67616699999999996</c:v>
                </c:pt>
                <c:pt idx="6">
                  <c:v>0.56672</c:v>
                </c:pt>
                <c:pt idx="7">
                  <c:v>0.494091</c:v>
                </c:pt>
                <c:pt idx="8">
                  <c:v>0.28430499999999997</c:v>
                </c:pt>
                <c:pt idx="9">
                  <c:v>0.66746000000000005</c:v>
                </c:pt>
                <c:pt idx="10">
                  <c:v>0.681531</c:v>
                </c:pt>
                <c:pt idx="11">
                  <c:v>1</c:v>
                </c:pt>
                <c:pt idx="12">
                  <c:v>0.13456599999999999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1547418480"/>
        <c:axId val="-1547422288"/>
      </c:barChart>
      <c:catAx>
        <c:axId val="-1547418480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1547422288"/>
        <c:crosses val="autoZero"/>
        <c:auto val="1"/>
        <c:lblAlgn val="ctr"/>
        <c:lblOffset val="100"/>
        <c:noMultiLvlLbl val="0"/>
      </c:catAx>
      <c:valAx>
        <c:axId val="-15474222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154741848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侦探伽利略关键词及权重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侦探伽利略!$A$1:$A$20</c:f>
              <c:strCache>
                <c:ptCount val="20"/>
                <c:pt idx="0">
                  <c:v>科学</c:v>
                </c:pt>
                <c:pt idx="1">
                  <c:v>感觉</c:v>
                </c:pt>
                <c:pt idx="2">
                  <c:v>物理</c:v>
                </c:pt>
                <c:pt idx="3">
                  <c:v>故事</c:v>
                </c:pt>
                <c:pt idx="4">
                  <c:v>推理</c:v>
                </c:pt>
                <c:pt idx="5">
                  <c:v>东野</c:v>
                </c:pt>
                <c:pt idx="6">
                  <c:v>作品</c:v>
                </c:pt>
                <c:pt idx="7">
                  <c:v>有点</c:v>
                </c:pt>
                <c:pt idx="8">
                  <c:v>诡计</c:v>
                </c:pt>
                <c:pt idx="9">
                  <c:v>形象</c:v>
                </c:pt>
                <c:pt idx="10">
                  <c:v>东西</c:v>
                </c:pt>
                <c:pt idx="11">
                  <c:v>伟大</c:v>
                </c:pt>
                <c:pt idx="12">
                  <c:v>科學</c:v>
                </c:pt>
                <c:pt idx="13">
                  <c:v>小说</c:v>
                </c:pt>
                <c:pt idx="14">
                  <c:v>破案</c:v>
                </c:pt>
                <c:pt idx="15">
                  <c:v>真理</c:v>
                </c:pt>
                <c:pt idx="16">
                  <c:v>平淡</c:v>
                </c:pt>
                <c:pt idx="17">
                  <c:v>内海</c:v>
                </c:pt>
                <c:pt idx="18">
                  <c:v>电视剧</c:v>
                </c:pt>
                <c:pt idx="19">
                  <c:v>可能</c:v>
                </c:pt>
              </c:strCache>
            </c:strRef>
          </c:cat>
          <c:val>
            <c:numRef>
              <c:f>侦探伽利略!$B$1:$B$20</c:f>
              <c:numCache>
                <c:formatCode>General</c:formatCode>
                <c:ptCount val="20"/>
                <c:pt idx="0">
                  <c:v>1</c:v>
                </c:pt>
                <c:pt idx="1">
                  <c:v>0.94065767873218598</c:v>
                </c:pt>
                <c:pt idx="2">
                  <c:v>0.91972204009690395</c:v>
                </c:pt>
                <c:pt idx="3">
                  <c:v>0.79665065112712197</c:v>
                </c:pt>
                <c:pt idx="4">
                  <c:v>0.72224294388501897</c:v>
                </c:pt>
                <c:pt idx="5">
                  <c:v>0.64738109684971101</c:v>
                </c:pt>
                <c:pt idx="6">
                  <c:v>0.54861414227684102</c:v>
                </c:pt>
                <c:pt idx="7">
                  <c:v>0.54261061071859296</c:v>
                </c:pt>
                <c:pt idx="8">
                  <c:v>0.43902193487728203</c:v>
                </c:pt>
                <c:pt idx="9">
                  <c:v>0.42856509434685902</c:v>
                </c:pt>
                <c:pt idx="10">
                  <c:v>0.40558311280627801</c:v>
                </c:pt>
                <c:pt idx="11">
                  <c:v>0.40131692095764598</c:v>
                </c:pt>
                <c:pt idx="12">
                  <c:v>0.39016235855993903</c:v>
                </c:pt>
                <c:pt idx="13">
                  <c:v>0.37925325130053</c:v>
                </c:pt>
                <c:pt idx="14">
                  <c:v>0.36958273666487301</c:v>
                </c:pt>
                <c:pt idx="15">
                  <c:v>0.36869964317470899</c:v>
                </c:pt>
                <c:pt idx="16">
                  <c:v>0.36626034165592503</c:v>
                </c:pt>
                <c:pt idx="17">
                  <c:v>0.35196439855689599</c:v>
                </c:pt>
                <c:pt idx="18">
                  <c:v>0.35020183243785802</c:v>
                </c:pt>
                <c:pt idx="19">
                  <c:v>0.34588875575950401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1547433712"/>
        <c:axId val="-1547422832"/>
      </c:barChart>
      <c:catAx>
        <c:axId val="-15474337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-1547422832"/>
        <c:crosses val="autoZero"/>
        <c:auto val="1"/>
        <c:lblAlgn val="ctr"/>
        <c:lblOffset val="100"/>
        <c:noMultiLvlLbl val="0"/>
      </c:catAx>
      <c:valAx>
        <c:axId val="-15474228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154743371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侦探伽利略豆瓣评论情感分析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val>
            <c:numRef>
              <c:f>侦探伽利略!$A$21:$A$115</c:f>
              <c:numCache>
                <c:formatCode>General</c:formatCode>
                <c:ptCount val="95"/>
                <c:pt idx="0">
                  <c:v>0.92693899999999996</c:v>
                </c:pt>
                <c:pt idx="1">
                  <c:v>0.63283599999999995</c:v>
                </c:pt>
                <c:pt idx="2">
                  <c:v>7.2858000000000003E-3</c:v>
                </c:pt>
                <c:pt idx="3">
                  <c:v>0.34125499999999998</c:v>
                </c:pt>
                <c:pt idx="4">
                  <c:v>0.80773899999999998</c:v>
                </c:pt>
                <c:pt idx="5">
                  <c:v>0.48595899999999997</c:v>
                </c:pt>
                <c:pt idx="6">
                  <c:v>0.63827</c:v>
                </c:pt>
                <c:pt idx="7">
                  <c:v>0.462312</c:v>
                </c:pt>
                <c:pt idx="8">
                  <c:v>0.50822500000000004</c:v>
                </c:pt>
                <c:pt idx="9">
                  <c:v>0.81842000000000004</c:v>
                </c:pt>
                <c:pt idx="10">
                  <c:v>0.72446600000000005</c:v>
                </c:pt>
                <c:pt idx="11">
                  <c:v>0.552701</c:v>
                </c:pt>
                <c:pt idx="12">
                  <c:v>0.61502699999999999</c:v>
                </c:pt>
                <c:pt idx="13">
                  <c:v>0.40401500000000001</c:v>
                </c:pt>
                <c:pt idx="14">
                  <c:v>0.43638199999999999</c:v>
                </c:pt>
                <c:pt idx="15">
                  <c:v>0.46747100000000003</c:v>
                </c:pt>
                <c:pt idx="16">
                  <c:v>0.552701</c:v>
                </c:pt>
                <c:pt idx="17">
                  <c:v>0.17879100000000001</c:v>
                </c:pt>
                <c:pt idx="18">
                  <c:v>0.97195399999999998</c:v>
                </c:pt>
                <c:pt idx="19">
                  <c:v>0.37880000000000003</c:v>
                </c:pt>
                <c:pt idx="20">
                  <c:v>0.20633099999999999</c:v>
                </c:pt>
                <c:pt idx="21">
                  <c:v>0.46073599999999998</c:v>
                </c:pt>
                <c:pt idx="22">
                  <c:v>0.202823</c:v>
                </c:pt>
                <c:pt idx="23">
                  <c:v>0.48800399999999999</c:v>
                </c:pt>
                <c:pt idx="24">
                  <c:v>0.41231299999999999</c:v>
                </c:pt>
                <c:pt idx="25">
                  <c:v>0.67705400000000004</c:v>
                </c:pt>
                <c:pt idx="26">
                  <c:v>0.26547399999999999</c:v>
                </c:pt>
                <c:pt idx="27">
                  <c:v>0.26383000000000001</c:v>
                </c:pt>
                <c:pt idx="28">
                  <c:v>0.68681400000000004</c:v>
                </c:pt>
                <c:pt idx="29">
                  <c:v>0.30905500000000002</c:v>
                </c:pt>
                <c:pt idx="30">
                  <c:v>0.30905500000000002</c:v>
                </c:pt>
                <c:pt idx="31">
                  <c:v>0.50783100000000003</c:v>
                </c:pt>
                <c:pt idx="32">
                  <c:v>0.42335499999999998</c:v>
                </c:pt>
                <c:pt idx="33">
                  <c:v>8.3537899999999998E-2</c:v>
                </c:pt>
                <c:pt idx="34">
                  <c:v>0.69904500000000003</c:v>
                </c:pt>
                <c:pt idx="35">
                  <c:v>0.52410400000000001</c:v>
                </c:pt>
                <c:pt idx="36">
                  <c:v>0.749529</c:v>
                </c:pt>
                <c:pt idx="37">
                  <c:v>0.61401799999999995</c:v>
                </c:pt>
                <c:pt idx="38">
                  <c:v>5.0432699999999997E-2</c:v>
                </c:pt>
                <c:pt idx="39">
                  <c:v>0.109456</c:v>
                </c:pt>
                <c:pt idx="40">
                  <c:v>0.18265000000000001</c:v>
                </c:pt>
                <c:pt idx="41">
                  <c:v>0.14813699999999999</c:v>
                </c:pt>
                <c:pt idx="42">
                  <c:v>0.51268499999999995</c:v>
                </c:pt>
                <c:pt idx="43">
                  <c:v>0.24689700000000001</c:v>
                </c:pt>
                <c:pt idx="44">
                  <c:v>0.52366599999999996</c:v>
                </c:pt>
                <c:pt idx="45">
                  <c:v>0.65696399999999999</c:v>
                </c:pt>
                <c:pt idx="46">
                  <c:v>0.54131600000000002</c:v>
                </c:pt>
                <c:pt idx="47">
                  <c:v>8.3712300000000003E-2</c:v>
                </c:pt>
                <c:pt idx="48">
                  <c:v>0.55252500000000004</c:v>
                </c:pt>
                <c:pt idx="49">
                  <c:v>0.64399600000000001</c:v>
                </c:pt>
                <c:pt idx="50">
                  <c:v>0.53070399999999995</c:v>
                </c:pt>
                <c:pt idx="51">
                  <c:v>3.6990500000000003E-2</c:v>
                </c:pt>
                <c:pt idx="52">
                  <c:v>0.41244399999999998</c:v>
                </c:pt>
                <c:pt idx="53">
                  <c:v>0.41244399999999998</c:v>
                </c:pt>
                <c:pt idx="54">
                  <c:v>0.53065300000000004</c:v>
                </c:pt>
                <c:pt idx="55">
                  <c:v>0.33406200000000003</c:v>
                </c:pt>
                <c:pt idx="56">
                  <c:v>0.25939000000000001</c:v>
                </c:pt>
                <c:pt idx="57">
                  <c:v>0.50729900000000006</c:v>
                </c:pt>
                <c:pt idx="58">
                  <c:v>0.92015000000000002</c:v>
                </c:pt>
                <c:pt idx="59">
                  <c:v>0.88438300000000003</c:v>
                </c:pt>
                <c:pt idx="60">
                  <c:v>0.590754</c:v>
                </c:pt>
                <c:pt idx="61">
                  <c:v>0.90265099999999998</c:v>
                </c:pt>
                <c:pt idx="62">
                  <c:v>0.54354199999999997</c:v>
                </c:pt>
                <c:pt idx="63">
                  <c:v>0.51607700000000001</c:v>
                </c:pt>
                <c:pt idx="64">
                  <c:v>0.159465</c:v>
                </c:pt>
                <c:pt idx="65">
                  <c:v>0.81845900000000005</c:v>
                </c:pt>
                <c:pt idx="66">
                  <c:v>0.56777900000000003</c:v>
                </c:pt>
                <c:pt idx="67">
                  <c:v>0.53525299999999998</c:v>
                </c:pt>
                <c:pt idx="68">
                  <c:v>0.56171800000000005</c:v>
                </c:pt>
                <c:pt idx="69">
                  <c:v>0.53534199999999998</c:v>
                </c:pt>
                <c:pt idx="70">
                  <c:v>0.73697299999999999</c:v>
                </c:pt>
                <c:pt idx="71">
                  <c:v>0.49142999999999998</c:v>
                </c:pt>
                <c:pt idx="72">
                  <c:v>0.90900499999999995</c:v>
                </c:pt>
                <c:pt idx="73">
                  <c:v>0.64417400000000002</c:v>
                </c:pt>
                <c:pt idx="74">
                  <c:v>0.69759000000000004</c:v>
                </c:pt>
                <c:pt idx="75">
                  <c:v>0.30383500000000002</c:v>
                </c:pt>
                <c:pt idx="76">
                  <c:v>7.9969399999999996E-2</c:v>
                </c:pt>
                <c:pt idx="77">
                  <c:v>5.7236000000000002E-2</c:v>
                </c:pt>
                <c:pt idx="78">
                  <c:v>0.62699800000000006</c:v>
                </c:pt>
                <c:pt idx="79">
                  <c:v>0.235038</c:v>
                </c:pt>
                <c:pt idx="80">
                  <c:v>0.71898399999999996</c:v>
                </c:pt>
                <c:pt idx="81">
                  <c:v>0.33424500000000001</c:v>
                </c:pt>
                <c:pt idx="82">
                  <c:v>0.82290099999999999</c:v>
                </c:pt>
                <c:pt idx="83">
                  <c:v>0.49751299999999998</c:v>
                </c:pt>
                <c:pt idx="84">
                  <c:v>0.71856600000000004</c:v>
                </c:pt>
                <c:pt idx="85">
                  <c:v>0.17868600000000001</c:v>
                </c:pt>
                <c:pt idx="86">
                  <c:v>0.53856099999999996</c:v>
                </c:pt>
                <c:pt idx="87">
                  <c:v>1.0174799999999999E-2</c:v>
                </c:pt>
                <c:pt idx="88">
                  <c:v>0.16120200000000001</c:v>
                </c:pt>
                <c:pt idx="89">
                  <c:v>0.52697899999999998</c:v>
                </c:pt>
                <c:pt idx="90">
                  <c:v>6.6090399999999994E-2</c:v>
                </c:pt>
                <c:pt idx="91">
                  <c:v>0.96453699999999998</c:v>
                </c:pt>
                <c:pt idx="92">
                  <c:v>0.59684300000000001</c:v>
                </c:pt>
                <c:pt idx="93">
                  <c:v>0.76758000000000004</c:v>
                </c:pt>
                <c:pt idx="94">
                  <c:v>0.33050299999999999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1547421744"/>
        <c:axId val="-1547429904"/>
      </c:barChart>
      <c:catAx>
        <c:axId val="-1547421744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1547429904"/>
        <c:crosses val="autoZero"/>
        <c:auto val="1"/>
        <c:lblAlgn val="ctr"/>
        <c:lblOffset val="100"/>
        <c:noMultiLvlLbl val="0"/>
      </c:catAx>
      <c:valAx>
        <c:axId val="-15474299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154742174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/>
                </a:solidFill>
                <a:latin typeface="仿宋_GB2312" panose="02010609030101010101" pitchFamily="49" charset="-122"/>
                <a:ea typeface="仿宋_GB2312" panose="02010609030101010101" pitchFamily="49" charset="-122"/>
                <a:cs typeface="+mn-cs"/>
              </a:defRPr>
            </a:pPr>
            <a:r>
              <a:rPr lang="zh-CN" altLang="en-US" sz="2000" b="0">
                <a:solidFill>
                  <a:schemeClr val="tx1"/>
                </a:solidFill>
                <a:latin typeface="仿宋_GB2312" panose="02010609030101010101" pitchFamily="49" charset="-122"/>
                <a:ea typeface="仿宋_GB2312" panose="02010609030101010101" pitchFamily="49" charset="-122"/>
              </a:rPr>
              <a:t>三个引擎搜索结果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/>
              </a:solidFill>
              <a:latin typeface="仿宋_GB2312" panose="02010609030101010101" pitchFamily="49" charset="-122"/>
              <a:ea typeface="仿宋_GB2312" panose="02010609030101010101" pitchFamily="49" charset="-122"/>
              <a:cs typeface="+mn-cs"/>
            </a:defRPr>
          </a:pPr>
          <a:endParaRPr lang="zh-CN"/>
        </a:p>
      </c:txPr>
    </c:title>
    <c:autoTitleDeleted val="0"/>
    <c:plotArea>
      <c:layout>
        <c:manualLayout>
          <c:layoutTarget val="inner"/>
          <c:xMode val="edge"/>
          <c:yMode val="edge"/>
          <c:x val="9.8800524934383196E-2"/>
          <c:y val="7.9196590980151887E-2"/>
          <c:w val="0.89119947506561692"/>
          <c:h val="0.69701175284422723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Sheet2!$B$1</c:f>
              <c:strCache>
                <c:ptCount val="1"/>
                <c:pt idx="0">
                  <c:v>Baidu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Sheet2!$A$2:$A$28</c:f>
              <c:strCache>
                <c:ptCount val="27"/>
                <c:pt idx="0">
                  <c:v>解忧杂货店</c:v>
                </c:pt>
                <c:pt idx="1">
                  <c:v>白夜行</c:v>
                </c:pt>
                <c:pt idx="2">
                  <c:v>麒麟之翼</c:v>
                </c:pt>
                <c:pt idx="3">
                  <c:v>嫌疑犯X的献身</c:v>
                </c:pt>
                <c:pt idx="4">
                  <c:v>加贺系列</c:v>
                </c:pt>
                <c:pt idx="5">
                  <c:v>恶意 </c:v>
                </c:pt>
                <c:pt idx="6">
                  <c:v>圣女的救济</c:v>
                </c:pt>
                <c:pt idx="7">
                  <c:v>祈祷落幕时</c:v>
                </c:pt>
                <c:pt idx="8">
                  <c:v>祈祷落幕时</c:v>
                </c:pt>
                <c:pt idx="9">
                  <c:v>新参者</c:v>
                </c:pt>
                <c:pt idx="10">
                  <c:v>伽利略的苦恼</c:v>
                </c:pt>
                <c:pt idx="11">
                  <c:v>盛夏的方程式</c:v>
                </c:pt>
                <c:pt idx="12">
                  <c:v>流星之绊</c:v>
                </c:pt>
                <c:pt idx="13">
                  <c:v>汤川学</c:v>
                </c:pt>
                <c:pt idx="14">
                  <c:v>沉睡的森林</c:v>
                </c:pt>
                <c:pt idx="15">
                  <c:v>我杀了她</c:v>
                </c:pt>
                <c:pt idx="16">
                  <c:v>加贺恭一郎</c:v>
                </c:pt>
                <c:pt idx="17">
                  <c:v>谁杀了她</c:v>
                </c:pt>
                <c:pt idx="18">
                  <c:v>内海薰</c:v>
                </c:pt>
                <c:pt idx="19">
                  <c:v>红手指</c:v>
                </c:pt>
                <c:pt idx="20">
                  <c:v>侦探伽利略</c:v>
                </c:pt>
                <c:pt idx="21">
                  <c:v>梦幻花</c:v>
                </c:pt>
                <c:pt idx="22">
                  <c:v>预知梦</c:v>
                </c:pt>
                <c:pt idx="23">
                  <c:v>毕业前杀人游戏</c:v>
                </c:pt>
                <c:pt idx="24">
                  <c:v>侦探俱乐部</c:v>
                </c:pt>
                <c:pt idx="25">
                  <c:v>虚幻小丑</c:v>
                </c:pt>
                <c:pt idx="26">
                  <c:v>再一个谎言</c:v>
                </c:pt>
              </c:strCache>
            </c:strRef>
          </c:cat>
          <c:val>
            <c:numRef>
              <c:f>Sheet2!$B$2:$B$28</c:f>
              <c:numCache>
                <c:formatCode>#,##0</c:formatCode>
                <c:ptCount val="27"/>
                <c:pt idx="0">
                  <c:v>5350000</c:v>
                </c:pt>
                <c:pt idx="1">
                  <c:v>4750000</c:v>
                </c:pt>
                <c:pt idx="2">
                  <c:v>2940000</c:v>
                </c:pt>
                <c:pt idx="3">
                  <c:v>1680000</c:v>
                </c:pt>
                <c:pt idx="4">
                  <c:v>1370000</c:v>
                </c:pt>
                <c:pt idx="5">
                  <c:v>1100000</c:v>
                </c:pt>
                <c:pt idx="6">
                  <c:v>664000</c:v>
                </c:pt>
                <c:pt idx="7">
                  <c:v>576000</c:v>
                </c:pt>
                <c:pt idx="8">
                  <c:v>576000</c:v>
                </c:pt>
                <c:pt idx="9">
                  <c:v>540000</c:v>
                </c:pt>
                <c:pt idx="10">
                  <c:v>512000</c:v>
                </c:pt>
                <c:pt idx="11">
                  <c:v>487000</c:v>
                </c:pt>
                <c:pt idx="12">
                  <c:v>449000</c:v>
                </c:pt>
                <c:pt idx="13">
                  <c:v>296000</c:v>
                </c:pt>
                <c:pt idx="14">
                  <c:v>205000</c:v>
                </c:pt>
                <c:pt idx="15">
                  <c:v>184000</c:v>
                </c:pt>
                <c:pt idx="16">
                  <c:v>156000</c:v>
                </c:pt>
                <c:pt idx="17">
                  <c:v>139000</c:v>
                </c:pt>
                <c:pt idx="18">
                  <c:v>127000</c:v>
                </c:pt>
                <c:pt idx="19">
                  <c:v>123000</c:v>
                </c:pt>
                <c:pt idx="20">
                  <c:v>95900</c:v>
                </c:pt>
                <c:pt idx="21">
                  <c:v>61300</c:v>
                </c:pt>
                <c:pt idx="22">
                  <c:v>53900</c:v>
                </c:pt>
                <c:pt idx="23">
                  <c:v>43200</c:v>
                </c:pt>
                <c:pt idx="24">
                  <c:v>41700</c:v>
                </c:pt>
                <c:pt idx="25">
                  <c:v>40600</c:v>
                </c:pt>
                <c:pt idx="26">
                  <c:v>27900</c:v>
                </c:pt>
              </c:numCache>
            </c:numRef>
          </c:val>
        </c:ser>
        <c:ser>
          <c:idx val="1"/>
          <c:order val="1"/>
          <c:tx>
            <c:strRef>
              <c:f>Sheet2!$C$1</c:f>
              <c:strCache>
                <c:ptCount val="1"/>
                <c:pt idx="0">
                  <c:v>Baike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Sheet2!$A$2:$A$28</c:f>
              <c:strCache>
                <c:ptCount val="27"/>
                <c:pt idx="0">
                  <c:v>解忧杂货店</c:v>
                </c:pt>
                <c:pt idx="1">
                  <c:v>白夜行</c:v>
                </c:pt>
                <c:pt idx="2">
                  <c:v>麒麟之翼</c:v>
                </c:pt>
                <c:pt idx="3">
                  <c:v>嫌疑犯X的献身</c:v>
                </c:pt>
                <c:pt idx="4">
                  <c:v>加贺系列</c:v>
                </c:pt>
                <c:pt idx="5">
                  <c:v>恶意 </c:v>
                </c:pt>
                <c:pt idx="6">
                  <c:v>圣女的救济</c:v>
                </c:pt>
                <c:pt idx="7">
                  <c:v>祈祷落幕时</c:v>
                </c:pt>
                <c:pt idx="8">
                  <c:v>祈祷落幕时</c:v>
                </c:pt>
                <c:pt idx="9">
                  <c:v>新参者</c:v>
                </c:pt>
                <c:pt idx="10">
                  <c:v>伽利略的苦恼</c:v>
                </c:pt>
                <c:pt idx="11">
                  <c:v>盛夏的方程式</c:v>
                </c:pt>
                <c:pt idx="12">
                  <c:v>流星之绊</c:v>
                </c:pt>
                <c:pt idx="13">
                  <c:v>汤川学</c:v>
                </c:pt>
                <c:pt idx="14">
                  <c:v>沉睡的森林</c:v>
                </c:pt>
                <c:pt idx="15">
                  <c:v>我杀了她</c:v>
                </c:pt>
                <c:pt idx="16">
                  <c:v>加贺恭一郎</c:v>
                </c:pt>
                <c:pt idx="17">
                  <c:v>谁杀了她</c:v>
                </c:pt>
                <c:pt idx="18">
                  <c:v>内海薰</c:v>
                </c:pt>
                <c:pt idx="19">
                  <c:v>红手指</c:v>
                </c:pt>
                <c:pt idx="20">
                  <c:v>侦探伽利略</c:v>
                </c:pt>
                <c:pt idx="21">
                  <c:v>梦幻花</c:v>
                </c:pt>
                <c:pt idx="22">
                  <c:v>预知梦</c:v>
                </c:pt>
                <c:pt idx="23">
                  <c:v>毕业前杀人游戏</c:v>
                </c:pt>
                <c:pt idx="24">
                  <c:v>侦探俱乐部</c:v>
                </c:pt>
                <c:pt idx="25">
                  <c:v>虚幻小丑</c:v>
                </c:pt>
                <c:pt idx="26">
                  <c:v>再一个谎言</c:v>
                </c:pt>
              </c:strCache>
            </c:strRef>
          </c:cat>
          <c:val>
            <c:numRef>
              <c:f>Sheet2!$C$2:$C$28</c:f>
              <c:numCache>
                <c:formatCode>#,##0</c:formatCode>
                <c:ptCount val="27"/>
                <c:pt idx="0" formatCode="General">
                  <c:v>4850899</c:v>
                </c:pt>
                <c:pt idx="1">
                  <c:v>8045062</c:v>
                </c:pt>
                <c:pt idx="2" formatCode="General">
                  <c:v>28964</c:v>
                </c:pt>
                <c:pt idx="3" formatCode="General">
                  <c:v>2015100</c:v>
                </c:pt>
                <c:pt idx="4" formatCode="General">
                  <c:v>0</c:v>
                </c:pt>
                <c:pt idx="5" formatCode="General">
                  <c:v>767132</c:v>
                </c:pt>
                <c:pt idx="6" formatCode="General">
                  <c:v>282106</c:v>
                </c:pt>
                <c:pt idx="7" formatCode="General">
                  <c:v>181142</c:v>
                </c:pt>
                <c:pt idx="8">
                  <c:v>181149</c:v>
                </c:pt>
                <c:pt idx="9" formatCode="General">
                  <c:v>546189</c:v>
                </c:pt>
                <c:pt idx="10" formatCode="General">
                  <c:v>90016</c:v>
                </c:pt>
                <c:pt idx="11" formatCode="General">
                  <c:v>79707</c:v>
                </c:pt>
                <c:pt idx="12">
                  <c:v>815191</c:v>
                </c:pt>
                <c:pt idx="13" formatCode="General">
                  <c:v>397150</c:v>
                </c:pt>
                <c:pt idx="14" formatCode="General">
                  <c:v>386753</c:v>
                </c:pt>
                <c:pt idx="15" formatCode="General">
                  <c:v>80995</c:v>
                </c:pt>
                <c:pt idx="16" formatCode="General">
                  <c:v>303754</c:v>
                </c:pt>
                <c:pt idx="17" formatCode="General">
                  <c:v>80637</c:v>
                </c:pt>
                <c:pt idx="18" formatCode="General">
                  <c:v>24065</c:v>
                </c:pt>
                <c:pt idx="19" formatCode="General">
                  <c:v>182164</c:v>
                </c:pt>
                <c:pt idx="20" formatCode="General">
                  <c:v>227579</c:v>
                </c:pt>
                <c:pt idx="21" formatCode="General">
                  <c:v>93864</c:v>
                </c:pt>
                <c:pt idx="22" formatCode="General">
                  <c:v>54030</c:v>
                </c:pt>
                <c:pt idx="23" formatCode="General">
                  <c:v>52189</c:v>
                </c:pt>
                <c:pt idx="24" formatCode="General">
                  <c:v>0</c:v>
                </c:pt>
                <c:pt idx="25" formatCode="General">
                  <c:v>0</c:v>
                </c:pt>
                <c:pt idx="26" formatCode="General">
                  <c:v>35487</c:v>
                </c:pt>
              </c:numCache>
            </c:numRef>
          </c:val>
        </c:ser>
        <c:ser>
          <c:idx val="2"/>
          <c:order val="2"/>
          <c:tx>
            <c:strRef>
              <c:f>Sheet2!$D$1</c:f>
              <c:strCache>
                <c:ptCount val="1"/>
                <c:pt idx="0">
                  <c:v>Bing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Sheet2!$A$2:$A$28</c:f>
              <c:strCache>
                <c:ptCount val="27"/>
                <c:pt idx="0">
                  <c:v>解忧杂货店</c:v>
                </c:pt>
                <c:pt idx="1">
                  <c:v>白夜行</c:v>
                </c:pt>
                <c:pt idx="2">
                  <c:v>麒麟之翼</c:v>
                </c:pt>
                <c:pt idx="3">
                  <c:v>嫌疑犯X的献身</c:v>
                </c:pt>
                <c:pt idx="4">
                  <c:v>加贺系列</c:v>
                </c:pt>
                <c:pt idx="5">
                  <c:v>恶意 </c:v>
                </c:pt>
                <c:pt idx="6">
                  <c:v>圣女的救济</c:v>
                </c:pt>
                <c:pt idx="7">
                  <c:v>祈祷落幕时</c:v>
                </c:pt>
                <c:pt idx="8">
                  <c:v>祈祷落幕时</c:v>
                </c:pt>
                <c:pt idx="9">
                  <c:v>新参者</c:v>
                </c:pt>
                <c:pt idx="10">
                  <c:v>伽利略的苦恼</c:v>
                </c:pt>
                <c:pt idx="11">
                  <c:v>盛夏的方程式</c:v>
                </c:pt>
                <c:pt idx="12">
                  <c:v>流星之绊</c:v>
                </c:pt>
                <c:pt idx="13">
                  <c:v>汤川学</c:v>
                </c:pt>
                <c:pt idx="14">
                  <c:v>沉睡的森林</c:v>
                </c:pt>
                <c:pt idx="15">
                  <c:v>我杀了她</c:v>
                </c:pt>
                <c:pt idx="16">
                  <c:v>加贺恭一郎</c:v>
                </c:pt>
                <c:pt idx="17">
                  <c:v>谁杀了她</c:v>
                </c:pt>
                <c:pt idx="18">
                  <c:v>内海薰</c:v>
                </c:pt>
                <c:pt idx="19">
                  <c:v>红手指</c:v>
                </c:pt>
                <c:pt idx="20">
                  <c:v>侦探伽利略</c:v>
                </c:pt>
                <c:pt idx="21">
                  <c:v>梦幻花</c:v>
                </c:pt>
                <c:pt idx="22">
                  <c:v>预知梦</c:v>
                </c:pt>
                <c:pt idx="23">
                  <c:v>毕业前杀人游戏</c:v>
                </c:pt>
                <c:pt idx="24">
                  <c:v>侦探俱乐部</c:v>
                </c:pt>
                <c:pt idx="25">
                  <c:v>虚幻小丑</c:v>
                </c:pt>
                <c:pt idx="26">
                  <c:v>再一个谎言</c:v>
                </c:pt>
              </c:strCache>
            </c:strRef>
          </c:cat>
          <c:val>
            <c:numRef>
              <c:f>Sheet2!$D$2:$D$28</c:f>
              <c:numCache>
                <c:formatCode>#,##0</c:formatCode>
                <c:ptCount val="27"/>
                <c:pt idx="0">
                  <c:v>555000</c:v>
                </c:pt>
                <c:pt idx="1">
                  <c:v>454000</c:v>
                </c:pt>
                <c:pt idx="2">
                  <c:v>461000</c:v>
                </c:pt>
                <c:pt idx="3">
                  <c:v>253000</c:v>
                </c:pt>
                <c:pt idx="4">
                  <c:v>540000</c:v>
                </c:pt>
                <c:pt idx="5">
                  <c:v>173000</c:v>
                </c:pt>
                <c:pt idx="6">
                  <c:v>330000</c:v>
                </c:pt>
                <c:pt idx="7">
                  <c:v>83100</c:v>
                </c:pt>
                <c:pt idx="8">
                  <c:v>83100</c:v>
                </c:pt>
                <c:pt idx="9">
                  <c:v>13900</c:v>
                </c:pt>
                <c:pt idx="10">
                  <c:v>80800</c:v>
                </c:pt>
                <c:pt idx="11">
                  <c:v>268000</c:v>
                </c:pt>
                <c:pt idx="12">
                  <c:v>389000</c:v>
                </c:pt>
                <c:pt idx="13">
                  <c:v>45400</c:v>
                </c:pt>
                <c:pt idx="14">
                  <c:v>388000</c:v>
                </c:pt>
                <c:pt idx="15">
                  <c:v>659000</c:v>
                </c:pt>
                <c:pt idx="16">
                  <c:v>34300</c:v>
                </c:pt>
                <c:pt idx="17">
                  <c:v>616000</c:v>
                </c:pt>
                <c:pt idx="18">
                  <c:v>66900</c:v>
                </c:pt>
                <c:pt idx="19">
                  <c:v>47600</c:v>
                </c:pt>
                <c:pt idx="20">
                  <c:v>209000</c:v>
                </c:pt>
                <c:pt idx="21">
                  <c:v>126000</c:v>
                </c:pt>
                <c:pt idx="22">
                  <c:v>32500</c:v>
                </c:pt>
                <c:pt idx="23">
                  <c:v>52000</c:v>
                </c:pt>
                <c:pt idx="24">
                  <c:v>44800</c:v>
                </c:pt>
                <c:pt idx="25">
                  <c:v>6910</c:v>
                </c:pt>
                <c:pt idx="26">
                  <c:v>22300</c:v>
                </c:pt>
              </c:numCache>
            </c:numRef>
          </c:val>
        </c:ser>
        <c:ser>
          <c:idx val="3"/>
          <c:order val="3"/>
          <c:tx>
            <c:strRef>
              <c:f>Sheet2!$E$1</c:f>
              <c:strCache>
                <c:ptCount val="1"/>
                <c:pt idx="0">
                  <c:v>Google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Sheet2!$A$2:$A$28</c:f>
              <c:strCache>
                <c:ptCount val="27"/>
                <c:pt idx="0">
                  <c:v>解忧杂货店</c:v>
                </c:pt>
                <c:pt idx="1">
                  <c:v>白夜行</c:v>
                </c:pt>
                <c:pt idx="2">
                  <c:v>麒麟之翼</c:v>
                </c:pt>
                <c:pt idx="3">
                  <c:v>嫌疑犯X的献身</c:v>
                </c:pt>
                <c:pt idx="4">
                  <c:v>加贺系列</c:v>
                </c:pt>
                <c:pt idx="5">
                  <c:v>恶意 </c:v>
                </c:pt>
                <c:pt idx="6">
                  <c:v>圣女的救济</c:v>
                </c:pt>
                <c:pt idx="7">
                  <c:v>祈祷落幕时</c:v>
                </c:pt>
                <c:pt idx="8">
                  <c:v>祈祷落幕时</c:v>
                </c:pt>
                <c:pt idx="9">
                  <c:v>新参者</c:v>
                </c:pt>
                <c:pt idx="10">
                  <c:v>伽利略的苦恼</c:v>
                </c:pt>
                <c:pt idx="11">
                  <c:v>盛夏的方程式</c:v>
                </c:pt>
                <c:pt idx="12">
                  <c:v>流星之绊</c:v>
                </c:pt>
                <c:pt idx="13">
                  <c:v>汤川学</c:v>
                </c:pt>
                <c:pt idx="14">
                  <c:v>沉睡的森林</c:v>
                </c:pt>
                <c:pt idx="15">
                  <c:v>我杀了她</c:v>
                </c:pt>
                <c:pt idx="16">
                  <c:v>加贺恭一郎</c:v>
                </c:pt>
                <c:pt idx="17">
                  <c:v>谁杀了她</c:v>
                </c:pt>
                <c:pt idx="18">
                  <c:v>内海薰</c:v>
                </c:pt>
                <c:pt idx="19">
                  <c:v>红手指</c:v>
                </c:pt>
                <c:pt idx="20">
                  <c:v>侦探伽利略</c:v>
                </c:pt>
                <c:pt idx="21">
                  <c:v>梦幻花</c:v>
                </c:pt>
                <c:pt idx="22">
                  <c:v>预知梦</c:v>
                </c:pt>
                <c:pt idx="23">
                  <c:v>毕业前杀人游戏</c:v>
                </c:pt>
                <c:pt idx="24">
                  <c:v>侦探俱乐部</c:v>
                </c:pt>
                <c:pt idx="25">
                  <c:v>虚幻小丑</c:v>
                </c:pt>
                <c:pt idx="26">
                  <c:v>再一个谎言</c:v>
                </c:pt>
              </c:strCache>
            </c:strRef>
          </c:cat>
          <c:val>
            <c:numRef>
              <c:f>Sheet2!$E$2:$E$28</c:f>
              <c:numCache>
                <c:formatCode>#,##0</c:formatCode>
                <c:ptCount val="27"/>
                <c:pt idx="0">
                  <c:v>2350000</c:v>
                </c:pt>
                <c:pt idx="1">
                  <c:v>2000000</c:v>
                </c:pt>
                <c:pt idx="2">
                  <c:v>207000</c:v>
                </c:pt>
                <c:pt idx="3">
                  <c:v>27300</c:v>
                </c:pt>
                <c:pt idx="4">
                  <c:v>69</c:v>
                </c:pt>
                <c:pt idx="5">
                  <c:v>22300</c:v>
                </c:pt>
                <c:pt idx="6">
                  <c:v>23100</c:v>
                </c:pt>
                <c:pt idx="7">
                  <c:v>23500</c:v>
                </c:pt>
                <c:pt idx="8">
                  <c:v>23400</c:v>
                </c:pt>
                <c:pt idx="9">
                  <c:v>17507</c:v>
                </c:pt>
                <c:pt idx="10">
                  <c:v>13600</c:v>
                </c:pt>
                <c:pt idx="11">
                  <c:v>19200</c:v>
                </c:pt>
                <c:pt idx="12">
                  <c:v>40700</c:v>
                </c:pt>
                <c:pt idx="13">
                  <c:v>10300</c:v>
                </c:pt>
                <c:pt idx="14">
                  <c:v>174000</c:v>
                </c:pt>
                <c:pt idx="15">
                  <c:v>123000</c:v>
                </c:pt>
                <c:pt idx="16">
                  <c:v>85</c:v>
                </c:pt>
                <c:pt idx="17">
                  <c:v>60100</c:v>
                </c:pt>
                <c:pt idx="18">
                  <c:v>15400</c:v>
                </c:pt>
                <c:pt idx="19">
                  <c:v>49800</c:v>
                </c:pt>
                <c:pt idx="20">
                  <c:v>30700</c:v>
                </c:pt>
                <c:pt idx="21">
                  <c:v>13300</c:v>
                </c:pt>
                <c:pt idx="22">
                  <c:v>52000</c:v>
                </c:pt>
                <c:pt idx="23">
                  <c:v>19300</c:v>
                </c:pt>
                <c:pt idx="24">
                  <c:v>57500</c:v>
                </c:pt>
                <c:pt idx="25">
                  <c:v>89</c:v>
                </c:pt>
                <c:pt idx="26">
                  <c:v>11300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-1547436432"/>
        <c:axId val="-1547416304"/>
      </c:barChart>
      <c:catAx>
        <c:axId val="-15474364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/>
                </a:solidFill>
                <a:latin typeface="仿宋_GB2312" panose="02010609030101010101" pitchFamily="49" charset="-122"/>
                <a:ea typeface="仿宋_GB2312" panose="02010609030101010101" pitchFamily="49" charset="-122"/>
                <a:cs typeface="+mn-cs"/>
              </a:defRPr>
            </a:pPr>
            <a:endParaRPr lang="zh-CN"/>
          </a:p>
        </c:txPr>
        <c:crossAx val="-1547416304"/>
        <c:crosses val="autoZero"/>
        <c:auto val="1"/>
        <c:lblAlgn val="ctr"/>
        <c:lblOffset val="100"/>
        <c:noMultiLvlLbl val="0"/>
      </c:catAx>
      <c:valAx>
        <c:axId val="-15474163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15474364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/>
              <a:t>红手指形容词统计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红手指.txtdict_freq_adj_sorted!$A$1:$A$10</c:f>
              <c:strCache>
                <c:ptCount val="10"/>
                <c:pt idx="0">
                  <c:v>难</c:v>
                </c:pt>
                <c:pt idx="1">
                  <c:v>大</c:v>
                </c:pt>
                <c:pt idx="2">
                  <c:v>沉默</c:v>
                </c:pt>
                <c:pt idx="3">
                  <c:v>不好意思</c:v>
                </c:pt>
                <c:pt idx="4">
                  <c:v>惊讶</c:v>
                </c:pt>
                <c:pt idx="5">
                  <c:v>远</c:v>
                </c:pt>
                <c:pt idx="6">
                  <c:v>不安</c:v>
                </c:pt>
                <c:pt idx="7">
                  <c:v>正当</c:v>
                </c:pt>
                <c:pt idx="8">
                  <c:v>辛苦</c:v>
                </c:pt>
                <c:pt idx="9">
                  <c:v>平静</c:v>
                </c:pt>
              </c:strCache>
            </c:strRef>
          </c:cat>
          <c:val>
            <c:numRef>
              <c:f>红手指.txtdict_freq_adj_sorted!$B$1:$B$10</c:f>
              <c:numCache>
                <c:formatCode>General</c:formatCode>
                <c:ptCount val="10"/>
                <c:pt idx="0">
                  <c:v>24</c:v>
                </c:pt>
                <c:pt idx="1">
                  <c:v>18</c:v>
                </c:pt>
                <c:pt idx="2">
                  <c:v>16</c:v>
                </c:pt>
                <c:pt idx="3">
                  <c:v>16</c:v>
                </c:pt>
                <c:pt idx="4">
                  <c:v>11</c:v>
                </c:pt>
                <c:pt idx="5">
                  <c:v>10</c:v>
                </c:pt>
                <c:pt idx="6">
                  <c:v>10</c:v>
                </c:pt>
                <c:pt idx="7">
                  <c:v>9</c:v>
                </c:pt>
                <c:pt idx="8">
                  <c:v>9</c:v>
                </c:pt>
                <c:pt idx="9">
                  <c:v>9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1549534416"/>
        <c:axId val="-1549536592"/>
      </c:lineChart>
      <c:catAx>
        <c:axId val="-15495344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1549536592"/>
        <c:crosses val="autoZero"/>
        <c:auto val="1"/>
        <c:lblAlgn val="ctr"/>
        <c:lblOffset val="100"/>
        <c:noMultiLvlLbl val="0"/>
      </c:catAx>
      <c:valAx>
        <c:axId val="-15495365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154953441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/>
              <a:t>沉睡的森林形容词统计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沉睡的森林.txtdict_freq_adj_sorted!$A$1:$A$10</c:f>
              <c:strCache>
                <c:ptCount val="10"/>
                <c:pt idx="0">
                  <c:v>年轻</c:v>
                </c:pt>
                <c:pt idx="1">
                  <c:v>清美</c:v>
                </c:pt>
                <c:pt idx="2">
                  <c:v>吃惊</c:v>
                </c:pt>
                <c:pt idx="3">
                  <c:v>严肃</c:v>
                </c:pt>
                <c:pt idx="4">
                  <c:v>大</c:v>
                </c:pt>
                <c:pt idx="5">
                  <c:v>不错</c:v>
                </c:pt>
                <c:pt idx="6">
                  <c:v>简单</c:v>
                </c:pt>
                <c:pt idx="7">
                  <c:v>高</c:v>
                </c:pt>
                <c:pt idx="8">
                  <c:v>新</c:v>
                </c:pt>
                <c:pt idx="9">
                  <c:v>完美</c:v>
                </c:pt>
              </c:strCache>
            </c:strRef>
          </c:cat>
          <c:val>
            <c:numRef>
              <c:f>沉睡的森林.txtdict_freq_adj_sorted!$B$1:$B$10</c:f>
              <c:numCache>
                <c:formatCode>General</c:formatCode>
                <c:ptCount val="10"/>
                <c:pt idx="0">
                  <c:v>43</c:v>
                </c:pt>
                <c:pt idx="1">
                  <c:v>24</c:v>
                </c:pt>
                <c:pt idx="2">
                  <c:v>14</c:v>
                </c:pt>
                <c:pt idx="3">
                  <c:v>13</c:v>
                </c:pt>
                <c:pt idx="4">
                  <c:v>13</c:v>
                </c:pt>
                <c:pt idx="5">
                  <c:v>13</c:v>
                </c:pt>
                <c:pt idx="6">
                  <c:v>12</c:v>
                </c:pt>
                <c:pt idx="7">
                  <c:v>11</c:v>
                </c:pt>
                <c:pt idx="8">
                  <c:v>11</c:v>
                </c:pt>
                <c:pt idx="9">
                  <c:v>11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1549532240"/>
        <c:axId val="-1549531152"/>
      </c:lineChart>
      <c:catAx>
        <c:axId val="-15495322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1549531152"/>
        <c:crosses val="autoZero"/>
        <c:auto val="1"/>
        <c:lblAlgn val="ctr"/>
        <c:lblOffset val="100"/>
        <c:noMultiLvlLbl val="0"/>
      </c:catAx>
      <c:valAx>
        <c:axId val="-15495311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154953224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/>
              <a:t>盛夏方程式名词统计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盛夏的方程式.txtdict_freq_n_sorted!$A$1:$A$10</c:f>
              <c:strCache>
                <c:ptCount val="10"/>
                <c:pt idx="0">
                  <c:v>事</c:v>
                </c:pt>
                <c:pt idx="1">
                  <c:v>感觉</c:v>
                </c:pt>
                <c:pt idx="2">
                  <c:v>人</c:v>
                </c:pt>
                <c:pt idx="3">
                  <c:v>情况</c:v>
                </c:pt>
                <c:pt idx="4">
                  <c:v>玻璃</c:v>
                </c:pt>
                <c:pt idx="5">
                  <c:v>电话</c:v>
                </c:pt>
                <c:pt idx="6">
                  <c:v>地方</c:v>
                </c:pt>
                <c:pt idx="7">
                  <c:v>旅馆</c:v>
                </c:pt>
                <c:pt idx="8">
                  <c:v>男子</c:v>
                </c:pt>
                <c:pt idx="9">
                  <c:v>房间</c:v>
                </c:pt>
              </c:strCache>
            </c:strRef>
          </c:cat>
          <c:val>
            <c:numRef>
              <c:f>盛夏的方程式.txtdict_freq_n_sorted!$B$1:$B$10</c:f>
              <c:numCache>
                <c:formatCode>General</c:formatCode>
                <c:ptCount val="10"/>
                <c:pt idx="0">
                  <c:v>325</c:v>
                </c:pt>
                <c:pt idx="1">
                  <c:v>280</c:v>
                </c:pt>
                <c:pt idx="2">
                  <c:v>266</c:v>
                </c:pt>
                <c:pt idx="3">
                  <c:v>223</c:v>
                </c:pt>
                <c:pt idx="4">
                  <c:v>206</c:v>
                </c:pt>
                <c:pt idx="5">
                  <c:v>146</c:v>
                </c:pt>
                <c:pt idx="6">
                  <c:v>135</c:v>
                </c:pt>
                <c:pt idx="7">
                  <c:v>126</c:v>
                </c:pt>
                <c:pt idx="8">
                  <c:v>117</c:v>
                </c:pt>
                <c:pt idx="9">
                  <c:v>110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1525220528"/>
        <c:axId val="-1525207472"/>
      </c:lineChart>
      <c:catAx>
        <c:axId val="-15252205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1525207472"/>
        <c:crosses val="autoZero"/>
        <c:auto val="1"/>
        <c:lblAlgn val="ctr"/>
        <c:lblOffset val="100"/>
        <c:noMultiLvlLbl val="0"/>
      </c:catAx>
      <c:valAx>
        <c:axId val="-15252074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152522052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/>
              <a:t>圣女的救济名词统计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圣女的救济.txtdict_freq_n_sorted!$A$1:$A$10</c:f>
              <c:strCache>
                <c:ptCount val="10"/>
                <c:pt idx="0">
                  <c:v>事</c:v>
                </c:pt>
                <c:pt idx="1">
                  <c:v>太太</c:v>
                </c:pt>
                <c:pt idx="2">
                  <c:v>咖啡</c:v>
                </c:pt>
                <c:pt idx="3">
                  <c:v>人</c:v>
                </c:pt>
                <c:pt idx="4">
                  <c:v>丈夫</c:v>
                </c:pt>
                <c:pt idx="5">
                  <c:v>感觉</c:v>
                </c:pt>
                <c:pt idx="6">
                  <c:v>凶手</c:v>
                </c:pt>
                <c:pt idx="7">
                  <c:v>猪</c:v>
                </c:pt>
                <c:pt idx="8">
                  <c:v>孩子</c:v>
                </c:pt>
                <c:pt idx="9">
                  <c:v>情况</c:v>
                </c:pt>
              </c:strCache>
            </c:strRef>
          </c:cat>
          <c:val>
            <c:numRef>
              <c:f>圣女的救济.txtdict_freq_n_sorted!$B$1:$B$10</c:f>
              <c:numCache>
                <c:formatCode>General</c:formatCode>
                <c:ptCount val="10"/>
                <c:pt idx="0">
                  <c:v>209</c:v>
                </c:pt>
                <c:pt idx="1">
                  <c:v>202</c:v>
                </c:pt>
                <c:pt idx="2">
                  <c:v>145</c:v>
                </c:pt>
                <c:pt idx="3">
                  <c:v>126</c:v>
                </c:pt>
                <c:pt idx="4">
                  <c:v>115</c:v>
                </c:pt>
                <c:pt idx="5">
                  <c:v>112</c:v>
                </c:pt>
                <c:pt idx="6">
                  <c:v>112</c:v>
                </c:pt>
                <c:pt idx="7">
                  <c:v>109</c:v>
                </c:pt>
                <c:pt idx="8">
                  <c:v>101</c:v>
                </c:pt>
                <c:pt idx="9">
                  <c:v>98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1525221616"/>
        <c:axId val="-1525216720"/>
      </c:lineChart>
      <c:catAx>
        <c:axId val="-15252216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1525216720"/>
        <c:crosses val="autoZero"/>
        <c:auto val="1"/>
        <c:lblAlgn val="ctr"/>
        <c:lblOffset val="100"/>
        <c:noMultiLvlLbl val="0"/>
      </c:catAx>
      <c:valAx>
        <c:axId val="-152521672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152522161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/>
              <a:t>圣女的救济形容词统计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圣女的救济.txtdict_freq_adj_sorted!$A$1:$A$10</c:f>
              <c:strCache>
                <c:ptCount val="10"/>
                <c:pt idx="0">
                  <c:v>久</c:v>
                </c:pt>
                <c:pt idx="1">
                  <c:v>大</c:v>
                </c:pt>
                <c:pt idx="2">
                  <c:v>不好意思</c:v>
                </c:pt>
                <c:pt idx="3">
                  <c:v>辛苦</c:v>
                </c:pt>
                <c:pt idx="4">
                  <c:v>严肃</c:v>
                </c:pt>
                <c:pt idx="5">
                  <c:v>不错</c:v>
                </c:pt>
                <c:pt idx="6">
                  <c:v>正好</c:v>
                </c:pt>
                <c:pt idx="7">
                  <c:v>难</c:v>
                </c:pt>
                <c:pt idx="8">
                  <c:v>简单</c:v>
                </c:pt>
                <c:pt idx="9">
                  <c:v>完美</c:v>
                </c:pt>
              </c:strCache>
            </c:strRef>
          </c:cat>
          <c:val>
            <c:numRef>
              <c:f>圣女的救济.txtdict_freq_adj_sorted!$B$1:$B$10</c:f>
              <c:numCache>
                <c:formatCode>General</c:formatCode>
                <c:ptCount val="10"/>
                <c:pt idx="0">
                  <c:v>65</c:v>
                </c:pt>
                <c:pt idx="1">
                  <c:v>22</c:v>
                </c:pt>
                <c:pt idx="2">
                  <c:v>21</c:v>
                </c:pt>
                <c:pt idx="3">
                  <c:v>19</c:v>
                </c:pt>
                <c:pt idx="4">
                  <c:v>18</c:v>
                </c:pt>
                <c:pt idx="5">
                  <c:v>16</c:v>
                </c:pt>
                <c:pt idx="6">
                  <c:v>16</c:v>
                </c:pt>
                <c:pt idx="7">
                  <c:v>15</c:v>
                </c:pt>
                <c:pt idx="8">
                  <c:v>15</c:v>
                </c:pt>
                <c:pt idx="9">
                  <c:v>15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1525215088"/>
        <c:axId val="-1525206928"/>
      </c:lineChart>
      <c:catAx>
        <c:axId val="-15252150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1525206928"/>
        <c:crosses val="autoZero"/>
        <c:auto val="1"/>
        <c:lblAlgn val="ctr"/>
        <c:lblOffset val="100"/>
        <c:noMultiLvlLbl val="0"/>
      </c:catAx>
      <c:valAx>
        <c:axId val="-15252069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152521508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/>
              <a:t>盛夏方程式形容词统计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盛夏的方程式.txtdict_freq_adj_sorted!$A$1:$A$11</c:f>
              <c:strCache>
                <c:ptCount val="11"/>
                <c:pt idx="0">
                  <c:v>小</c:v>
                </c:pt>
                <c:pt idx="1">
                  <c:v>年轻</c:v>
                </c:pt>
                <c:pt idx="2">
                  <c:v>长</c:v>
                </c:pt>
                <c:pt idx="3">
                  <c:v>大</c:v>
                </c:pt>
                <c:pt idx="4">
                  <c:v>不错</c:v>
                </c:pt>
                <c:pt idx="5">
                  <c:v>远</c:v>
                </c:pt>
                <c:pt idx="6">
                  <c:v>吃惊</c:v>
                </c:pt>
                <c:pt idx="7">
                  <c:v>正好</c:v>
                </c:pt>
                <c:pt idx="8">
                  <c:v>困惑</c:v>
                </c:pt>
                <c:pt idx="9">
                  <c:v>很大</c:v>
                </c:pt>
                <c:pt idx="10">
                  <c:v>难</c:v>
                </c:pt>
              </c:strCache>
            </c:strRef>
          </c:cat>
          <c:val>
            <c:numRef>
              <c:f>盛夏的方程式.txtdict_freq_adj_sorted!$B$1:$B$11</c:f>
              <c:numCache>
                <c:formatCode>General</c:formatCode>
                <c:ptCount val="11"/>
                <c:pt idx="0">
                  <c:v>31</c:v>
                </c:pt>
                <c:pt idx="1">
                  <c:v>31</c:v>
                </c:pt>
                <c:pt idx="2">
                  <c:v>30</c:v>
                </c:pt>
                <c:pt idx="3">
                  <c:v>24</c:v>
                </c:pt>
                <c:pt idx="4">
                  <c:v>24</c:v>
                </c:pt>
                <c:pt idx="5">
                  <c:v>20</c:v>
                </c:pt>
                <c:pt idx="6">
                  <c:v>17</c:v>
                </c:pt>
                <c:pt idx="7">
                  <c:v>17</c:v>
                </c:pt>
                <c:pt idx="8">
                  <c:v>17</c:v>
                </c:pt>
                <c:pt idx="9">
                  <c:v>16</c:v>
                </c:pt>
                <c:pt idx="10">
                  <c:v>16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1525215632"/>
        <c:axId val="-1525216176"/>
      </c:lineChart>
      <c:catAx>
        <c:axId val="-15252156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1525216176"/>
        <c:crosses val="autoZero"/>
        <c:auto val="1"/>
        <c:lblAlgn val="ctr"/>
        <c:lblOffset val="100"/>
        <c:noMultiLvlLbl val="0"/>
      </c:catAx>
      <c:valAx>
        <c:axId val="-15252161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152521563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我杀了他时间副词权重统计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我杀了他.txt!$A$128:$A$147</c:f>
              <c:strCache>
                <c:ptCount val="20"/>
                <c:pt idx="0">
                  <c:v>今天</c:v>
                </c:pt>
                <c:pt idx="1">
                  <c:v>晚上</c:v>
                </c:pt>
                <c:pt idx="2">
                  <c:v>现在</c:v>
                </c:pt>
                <c:pt idx="3">
                  <c:v>白天</c:v>
                </c:pt>
                <c:pt idx="4">
                  <c:v>过去</c:v>
                </c:pt>
                <c:pt idx="5">
                  <c:v>明天</c:v>
                </c:pt>
                <c:pt idx="6">
                  <c:v>星期六</c:v>
                </c:pt>
                <c:pt idx="7">
                  <c:v>前来</c:v>
                </c:pt>
                <c:pt idx="8">
                  <c:v>周五</c:v>
                </c:pt>
                <c:pt idx="9">
                  <c:v>将近</c:v>
                </c:pt>
                <c:pt idx="10">
                  <c:v>周六</c:v>
                </c:pt>
                <c:pt idx="11">
                  <c:v>傍晚</c:v>
                </c:pt>
                <c:pt idx="12">
                  <c:v>本来</c:v>
                </c:pt>
                <c:pt idx="13">
                  <c:v>早上</c:v>
                </c:pt>
                <c:pt idx="14">
                  <c:v>春天</c:v>
                </c:pt>
                <c:pt idx="15">
                  <c:v>圣诞节</c:v>
                </c:pt>
                <c:pt idx="16">
                  <c:v>圣诞</c:v>
                </c:pt>
                <c:pt idx="17">
                  <c:v>当时</c:v>
                </c:pt>
                <c:pt idx="18">
                  <c:v>昨晚</c:v>
                </c:pt>
                <c:pt idx="19">
                  <c:v>前年</c:v>
                </c:pt>
              </c:strCache>
            </c:strRef>
          </c:cat>
          <c:val>
            <c:numRef>
              <c:f>我杀了他.txt!$B$128:$B$147</c:f>
              <c:numCache>
                <c:formatCode>General</c:formatCode>
                <c:ptCount val="20"/>
                <c:pt idx="0">
                  <c:v>1</c:v>
                </c:pt>
                <c:pt idx="1">
                  <c:v>0.78559364820342403</c:v>
                </c:pt>
                <c:pt idx="2">
                  <c:v>0.56920271142985701</c:v>
                </c:pt>
                <c:pt idx="3">
                  <c:v>0.45048152032842698</c:v>
                </c:pt>
                <c:pt idx="4">
                  <c:v>0.40478320180624</c:v>
                </c:pt>
                <c:pt idx="5">
                  <c:v>0.401303978542213</c:v>
                </c:pt>
                <c:pt idx="6">
                  <c:v>0.357684421910271</c:v>
                </c:pt>
                <c:pt idx="7">
                  <c:v>0.34527008213687499</c:v>
                </c:pt>
                <c:pt idx="8">
                  <c:v>0.28815576359541301</c:v>
                </c:pt>
                <c:pt idx="9">
                  <c:v>0.27408070641258397</c:v>
                </c:pt>
                <c:pt idx="10">
                  <c:v>0.27215929449541099</c:v>
                </c:pt>
                <c:pt idx="11">
                  <c:v>0.26717570184170802</c:v>
                </c:pt>
                <c:pt idx="12">
                  <c:v>0.25414742190323802</c:v>
                </c:pt>
                <c:pt idx="13">
                  <c:v>0.24350634178872399</c:v>
                </c:pt>
                <c:pt idx="14">
                  <c:v>0.234929072932205</c:v>
                </c:pt>
                <c:pt idx="15">
                  <c:v>0.234929072932205</c:v>
                </c:pt>
                <c:pt idx="16">
                  <c:v>0.234929072932205</c:v>
                </c:pt>
                <c:pt idx="17">
                  <c:v>0.234929072932205</c:v>
                </c:pt>
                <c:pt idx="18">
                  <c:v>0.234929072932205</c:v>
                </c:pt>
                <c:pt idx="19">
                  <c:v>0.233230086977021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1525209104"/>
        <c:axId val="-1525208560"/>
      </c:barChart>
      <c:catAx>
        <c:axId val="-15252091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-1525208560"/>
        <c:crosses val="autoZero"/>
        <c:auto val="1"/>
        <c:lblAlgn val="ctr"/>
        <c:lblOffset val="100"/>
        <c:noMultiLvlLbl val="0"/>
      </c:catAx>
      <c:valAx>
        <c:axId val="-15252085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152520910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18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19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0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2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5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9C23C4-91FC-7645-AB29-7B4733C2F634}" type="datetimeFigureOut">
              <a:rPr lang="en-US" smtClean="0"/>
              <a:t>1/11/2018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229481-1040-4245-BAAC-6B7403BE9E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79324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7FAC65-8769-5E4E-A1BD-2F6C18E3D2CF}" type="datetimeFigureOut">
              <a:rPr lang="en-US" smtClean="0"/>
              <a:t>1/11/2018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7350" y="685800"/>
            <a:ext cx="60833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BE5343-A4B5-E449-AB29-C254FE4E61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93819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E5343-A4B5-E449-AB29-C254FE4E61C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4163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名词上看，刑警与汤川出现的比较多，东野圭吾非常喜欢写人物的表情，发生的对话也常常在房间里。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E5343-A4B5-E449-AB29-C254FE4E61C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3487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动词最多的是说，可见东野吾圭的小说情节的展开主要靠对方展开，发现，想等都是反映推理小说中常见的动作。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E5343-A4B5-E449-AB29-C254FE4E61C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6880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东野圭吾是一个特别受到影视界欢迎的作家，非常喜欢描写年轻貌美的女性，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E5343-A4B5-E449-AB29-C254FE4E61C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6892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我们使用</a:t>
            </a:r>
            <a:r>
              <a:rPr lang="en-US" altLang="zh-CN" dirty="0" smtClean="0"/>
              <a:t>TF-IDF</a:t>
            </a:r>
            <a:r>
              <a:rPr lang="zh-CN" altLang="en-US" dirty="0" smtClean="0"/>
              <a:t>词频逆文本分析的方法对文本的相似度进行分析。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E5343-A4B5-E449-AB29-C254FE4E61C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7874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我们只保留文本中出现频率高于</a:t>
            </a:r>
            <a:r>
              <a:rPr lang="en-US" altLang="zh-CN" dirty="0" smtClean="0"/>
              <a:t>3</a:t>
            </a:r>
            <a:r>
              <a:rPr lang="zh-CN" altLang="en-US" dirty="0" smtClean="0"/>
              <a:t>次的词，以</a:t>
            </a:r>
            <a:r>
              <a:rPr lang="en-US" altLang="zh-CN" dirty="0" smtClean="0"/>
              <a:t>0.1</a:t>
            </a:r>
            <a:r>
              <a:rPr lang="zh-CN" altLang="en-US" dirty="0" smtClean="0"/>
              <a:t>为阈值寻找千禧年前后的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E5343-A4B5-E449-AB29-C254FE4E61C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6227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E5343-A4B5-E449-AB29-C254FE4E61C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6121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E5343-A4B5-E449-AB29-C254FE4E61C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3221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我们对引擎搜索的搜索结果进行了爬取，发现搜索深刻发现了解忧杂货铺，白夜行，麒麟之翼，嫌疑犯</a:t>
            </a:r>
            <a:r>
              <a:rPr lang="en-US" altLang="zh-CN" dirty="0" smtClean="0"/>
              <a:t>X</a:t>
            </a:r>
            <a:r>
              <a:rPr lang="zh-CN" altLang="en-US" dirty="0" smtClean="0"/>
              <a:t>的先生和加贺系列。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E5343-A4B5-E449-AB29-C254FE4E61C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315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进一步探究搜索者的年龄分布，发现基本集中在</a:t>
            </a:r>
            <a:r>
              <a:rPr lang="en-US" altLang="zh-CN" dirty="0" smtClean="0"/>
              <a:t>30-39</a:t>
            </a:r>
            <a:r>
              <a:rPr lang="zh-CN" altLang="en-US" dirty="0" smtClean="0"/>
              <a:t>的人群。而关联性分析，可以看到大家所关心的白夜行，主要是相关的影视资源与下载方式。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E5343-A4B5-E449-AB29-C254FE4E61C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7817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我们对知乎的问题回答数量进行统计，找到了东野圭吾知乎各个主体的</a:t>
            </a:r>
            <a:r>
              <a:rPr lang="en-US" altLang="zh-CN" dirty="0" smtClean="0"/>
              <a:t>top5</a:t>
            </a:r>
            <a:r>
              <a:rPr lang="zh-CN" altLang="en-US" dirty="0" smtClean="0"/>
              <a:t>分析。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E5343-A4B5-E449-AB29-C254FE4E61C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0666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我们对全部小说的名词、动词、形容词的进行词云展示。我们在结巴分词的同时，应用百度分词，发现百度分词对于日本人名的识别在不导入词典的情况下，要比结巴分词效果要好很多。我们删除停用词，连接词，介词和虚词，对东野圭吾全部作品进行词云展示。方法刚刚同学已经说明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E5343-A4B5-E449-AB29-C254FE4E61C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7733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rgbClr val="2027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2852" y="1371601"/>
            <a:ext cx="10447087" cy="1927225"/>
          </a:xfrm>
        </p:spPr>
        <p:txBody>
          <a:bodyPr anchor="b">
            <a:noAutofit/>
          </a:bodyPr>
          <a:lstStyle>
            <a:lvl1pPr algn="ctr">
              <a:defRPr sz="5400" cap="all" baseline="0">
                <a:solidFill>
                  <a:srgbClr val="FFFFFF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7078" y="3505200"/>
            <a:ext cx="8519954" cy="1752600"/>
          </a:xfrm>
        </p:spPr>
        <p:txBody>
          <a:bodyPr/>
          <a:lstStyle>
            <a:lvl1pPr marL="0" indent="0" algn="ctr">
              <a:buNone/>
              <a:defRPr>
                <a:solidFill>
                  <a:srgbClr val="FFFFFF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 dirty="0"/>
              <a:t>Click to edit Master subtitle style</a:t>
            </a:r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912852" y="3398520"/>
            <a:ext cx="10447087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组合 3"/>
          <p:cNvGrpSpPr/>
          <p:nvPr userDrawn="1"/>
        </p:nvGrpSpPr>
        <p:grpSpPr>
          <a:xfrm>
            <a:off x="4248893" y="5397500"/>
            <a:ext cx="3736232" cy="921657"/>
            <a:chOff x="4709269" y="5653167"/>
            <a:chExt cx="2605930" cy="665990"/>
          </a:xfrm>
        </p:grpSpPr>
        <p:pic>
          <p:nvPicPr>
            <p:cNvPr id="23" name="图片 1"/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8758"/>
            <a:stretch/>
          </p:blipFill>
          <p:spPr>
            <a:xfrm>
              <a:off x="4709269" y="5653167"/>
              <a:ext cx="858774" cy="665990"/>
            </a:xfrm>
            <a:prstGeom prst="rect">
              <a:avLst/>
            </a:prstGeom>
          </p:spPr>
        </p:pic>
        <p:pic>
          <p:nvPicPr>
            <p:cNvPr id="24" name="图片 9"/>
            <p:cNvPicPr>
              <a:picLocks noChangeAspect="1"/>
            </p:cNvPicPr>
            <p:nvPr userDrawn="1"/>
          </p:nvPicPr>
          <p:blipFill rotWithShape="1">
            <a:blip r:embed="rId2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164" r="5196"/>
            <a:stretch/>
          </p:blipFill>
          <p:spPr>
            <a:xfrm>
              <a:off x="5510893" y="5653167"/>
              <a:ext cx="1804306" cy="665990"/>
            </a:xfrm>
            <a:prstGeom prst="rect">
              <a:avLst/>
            </a:prstGeom>
          </p:spPr>
        </p:pic>
      </p:grp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852" y="406581"/>
            <a:ext cx="2102268" cy="608316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8568" y="792480"/>
            <a:ext cx="2852071" cy="1264920"/>
          </a:xfrm>
        </p:spPr>
        <p:txBody>
          <a:bodyPr anchor="b">
            <a:normAutofit/>
          </a:bodyPr>
          <a:lstStyle>
            <a:lvl1pPr algn="l">
              <a:defRPr sz="2400" b="0"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05029" y="838201"/>
            <a:ext cx="7859194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zh-CN" dirty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8568" y="2133600"/>
            <a:ext cx="2848099" cy="4242816"/>
          </a:xfrm>
        </p:spPr>
        <p:txBody>
          <a:bodyPr/>
          <a:lstStyle>
            <a:lvl1pPr marL="0" indent="0">
              <a:buNone/>
              <a:defRPr sz="1400"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8568" y="6518417"/>
            <a:ext cx="3854265" cy="32918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564261" y="6518417"/>
            <a:ext cx="5477113" cy="32918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87A79-FDCF-7448-987D-DC75532103D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latin typeface="Microsoft YaHei" charset="-122"/>
                <a:ea typeface="Microsoft YaHei" charset="-122"/>
                <a:cs typeface="Microsoft YaHei" charset="-122"/>
              </a:defRPr>
            </a:lvl1pPr>
            <a:lvl2pPr>
              <a:defRPr>
                <a:latin typeface="Microsoft YaHei" charset="-122"/>
                <a:ea typeface="Microsoft YaHei" charset="-122"/>
                <a:cs typeface="Microsoft YaHei" charset="-122"/>
              </a:defRPr>
            </a:lvl2pPr>
            <a:lvl3pPr>
              <a:defRPr>
                <a:latin typeface="Microsoft YaHei" charset="-122"/>
                <a:ea typeface="Microsoft YaHei" charset="-122"/>
                <a:cs typeface="Microsoft YaHei" charset="-122"/>
              </a:defRPr>
            </a:lvl3pPr>
            <a:lvl4pPr>
              <a:defRPr>
                <a:latin typeface="Microsoft YaHei" charset="-122"/>
                <a:ea typeface="Microsoft YaHei" charset="-122"/>
                <a:cs typeface="Microsoft YaHei" charset="-122"/>
              </a:defRPr>
            </a:lvl4pPr>
            <a:lvl5pPr>
              <a:defRPr>
                <a:latin typeface="Microsoft YaHei" charset="-122"/>
                <a:ea typeface="Microsoft YaHei" charset="-122"/>
                <a:cs typeface="Microsoft YaHei" charset="-122"/>
              </a:defRPr>
            </a:lvl5pPr>
          </a:lstStyle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8568" y="6518417"/>
            <a:ext cx="3854265" cy="32918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64261" y="6518417"/>
            <a:ext cx="5477113" cy="32918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87A79-FDCF-7448-987D-DC75532103D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24238" y="609600"/>
            <a:ext cx="2738557" cy="5867400"/>
          </a:xfrm>
        </p:spPr>
        <p:txBody>
          <a:bodyPr vert="eaVert" anchor="b"/>
          <a:lstStyle>
            <a:lvl1pPr>
              <a:defRPr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8568" y="609600"/>
            <a:ext cx="8012814" cy="5867400"/>
          </a:xfrm>
        </p:spPr>
        <p:txBody>
          <a:bodyPr vert="eaVert"/>
          <a:lstStyle>
            <a:lvl1pPr>
              <a:defRPr>
                <a:latin typeface="Microsoft YaHei" charset="-122"/>
                <a:ea typeface="Microsoft YaHei" charset="-122"/>
                <a:cs typeface="Microsoft YaHei" charset="-122"/>
              </a:defRPr>
            </a:lvl1pPr>
            <a:lvl2pPr>
              <a:defRPr>
                <a:latin typeface="Microsoft YaHei" charset="-122"/>
                <a:ea typeface="Microsoft YaHei" charset="-122"/>
                <a:cs typeface="Microsoft YaHei" charset="-122"/>
              </a:defRPr>
            </a:lvl2pPr>
            <a:lvl3pPr>
              <a:defRPr>
                <a:latin typeface="Microsoft YaHei" charset="-122"/>
                <a:ea typeface="Microsoft YaHei" charset="-122"/>
                <a:cs typeface="Microsoft YaHei" charset="-122"/>
              </a:defRPr>
            </a:lvl3pPr>
            <a:lvl4pPr>
              <a:defRPr>
                <a:latin typeface="Microsoft YaHei" charset="-122"/>
                <a:ea typeface="Microsoft YaHei" charset="-122"/>
                <a:cs typeface="Microsoft YaHei" charset="-122"/>
              </a:defRPr>
            </a:lvl4pPr>
            <a:lvl5pPr>
              <a:defRPr>
                <a:latin typeface="Microsoft YaHei" charset="-122"/>
                <a:ea typeface="Microsoft YaHei" charset="-122"/>
                <a:cs typeface="Microsoft YaHei" charset="-122"/>
              </a:defRPr>
            </a:lvl5pPr>
          </a:lstStyle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8568" y="6518417"/>
            <a:ext cx="3854265" cy="32918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64261" y="6518417"/>
            <a:ext cx="5477113" cy="32918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87A79-FDCF-7448-987D-DC75532103D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 userDrawn="1"/>
        </p:nvSpPr>
        <p:spPr>
          <a:xfrm>
            <a:off x="8830448" y="6083559"/>
            <a:ext cx="2272816" cy="368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1797"/>
          </a:p>
        </p:txBody>
      </p:sp>
      <p:sp>
        <p:nvSpPr>
          <p:cNvPr id="14" name="文本框 13"/>
          <p:cNvSpPr txBox="1"/>
          <p:nvPr userDrawn="1"/>
        </p:nvSpPr>
        <p:spPr>
          <a:xfrm>
            <a:off x="5547751" y="6390698"/>
            <a:ext cx="10758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C28346A-CCF0-494C-8626-93EBBBED6213}" type="slidenum">
              <a:rPr lang="zh-CN" altLang="en-US" sz="1398" smtClean="0">
                <a:solidFill>
                  <a:srgbClr val="20273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pPr algn="ctr"/>
              <a:t>‹#›</a:t>
            </a:fld>
            <a:endParaRPr lang="zh-CN" altLang="en-US" sz="1797" dirty="0">
              <a:solidFill>
                <a:srgbClr val="202731"/>
              </a:solidFill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0" y="1"/>
            <a:ext cx="12171363" cy="726621"/>
          </a:xfrm>
          <a:prstGeom prst="rect">
            <a:avLst/>
          </a:prstGeom>
          <a:solidFill>
            <a:srgbClr val="2027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97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312" y="117635"/>
            <a:ext cx="1695177" cy="491351"/>
          </a:xfrm>
          <a:prstGeom prst="rect">
            <a:avLst/>
          </a:prstGeom>
        </p:spPr>
      </p:pic>
      <p:grpSp>
        <p:nvGrpSpPr>
          <p:cNvPr id="17" name="组合 16"/>
          <p:cNvGrpSpPr/>
          <p:nvPr userDrawn="1"/>
        </p:nvGrpSpPr>
        <p:grpSpPr>
          <a:xfrm>
            <a:off x="9762737" y="95730"/>
            <a:ext cx="2098520" cy="537222"/>
            <a:chOff x="4709269" y="5653167"/>
            <a:chExt cx="2605930" cy="6659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8758"/>
            <a:stretch/>
          </p:blipFill>
          <p:spPr>
            <a:xfrm>
              <a:off x="4709269" y="5653167"/>
              <a:ext cx="858774" cy="665990"/>
            </a:xfrm>
            <a:prstGeom prst="rect">
              <a:avLst/>
            </a:prstGeom>
          </p:spPr>
        </p:pic>
        <p:pic>
          <p:nvPicPr>
            <p:cNvPr id="19" name="图片 18"/>
            <p:cNvPicPr>
              <a:picLocks noChangeAspect="1"/>
            </p:cNvPicPr>
            <p:nvPr userDrawn="1"/>
          </p:nvPicPr>
          <p:blipFill rotWithShape="1">
            <a:blip r:embed="rId3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164" r="5196"/>
            <a:stretch/>
          </p:blipFill>
          <p:spPr>
            <a:xfrm>
              <a:off x="5510893" y="5653167"/>
              <a:ext cx="1804306" cy="6659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60576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>
                <a:solidFill>
                  <a:srgbClr val="0E80B7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8568" y="1859973"/>
            <a:ext cx="10954227" cy="4768893"/>
          </a:xfrm>
        </p:spPr>
        <p:txBody>
          <a:bodyPr/>
          <a:lstStyle>
            <a:lvl1pPr>
              <a:defRPr>
                <a:latin typeface="Microsoft YaHei" charset="-122"/>
                <a:ea typeface="Microsoft YaHei" charset="-122"/>
                <a:cs typeface="Microsoft YaHei" charset="-122"/>
              </a:defRPr>
            </a:lvl1pPr>
            <a:lvl2pPr>
              <a:defRPr>
                <a:latin typeface="Microsoft YaHei" charset="-122"/>
                <a:ea typeface="Microsoft YaHei" charset="-122"/>
                <a:cs typeface="Microsoft YaHei" charset="-122"/>
              </a:defRPr>
            </a:lvl2pPr>
            <a:lvl3pPr>
              <a:defRPr>
                <a:latin typeface="Microsoft YaHei" charset="-122"/>
                <a:ea typeface="Microsoft YaHei" charset="-122"/>
                <a:cs typeface="Microsoft YaHei" charset="-122"/>
              </a:defRPr>
            </a:lvl3pPr>
            <a:lvl4pPr>
              <a:defRPr>
                <a:latin typeface="Microsoft YaHei" charset="-122"/>
                <a:ea typeface="Microsoft YaHei" charset="-122"/>
                <a:cs typeface="Microsoft YaHei" charset="-122"/>
              </a:defRPr>
            </a:lvl4pPr>
            <a:lvl5pPr>
              <a:defRPr>
                <a:latin typeface="Microsoft YaHei" charset="-122"/>
                <a:ea typeface="Microsoft YaHei" charset="-122"/>
                <a:cs typeface="Microsoft YaHei" charset="-122"/>
              </a:defRPr>
            </a:lvl5pPr>
          </a:lstStyle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00158" y="6308105"/>
            <a:ext cx="1419992" cy="32918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9B87A79-FDCF-7448-987D-DC75532103D0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" name="组合 7"/>
          <p:cNvGrpSpPr/>
          <p:nvPr userDrawn="1"/>
        </p:nvGrpSpPr>
        <p:grpSpPr>
          <a:xfrm>
            <a:off x="716461" y="1635792"/>
            <a:ext cx="1371598" cy="89364"/>
            <a:chOff x="867749" y="1851404"/>
            <a:chExt cx="1275570" cy="101222"/>
          </a:xfrm>
        </p:grpSpPr>
        <p:sp>
          <p:nvSpPr>
            <p:cNvPr id="7" name="矩形 7"/>
            <p:cNvSpPr/>
            <p:nvPr/>
          </p:nvSpPr>
          <p:spPr>
            <a:xfrm>
              <a:off x="867749" y="1851660"/>
              <a:ext cx="422117" cy="100966"/>
            </a:xfrm>
            <a:custGeom>
              <a:avLst/>
              <a:gdLst>
                <a:gd name="connsiteX0" fmla="*/ 0 w 1726163"/>
                <a:gd name="connsiteY0" fmla="*/ 0 h 811763"/>
                <a:gd name="connsiteX1" fmla="*/ 1726163 w 1726163"/>
                <a:gd name="connsiteY1" fmla="*/ 0 h 811763"/>
                <a:gd name="connsiteX2" fmla="*/ 1726163 w 1726163"/>
                <a:gd name="connsiteY2" fmla="*/ 811763 h 811763"/>
                <a:gd name="connsiteX3" fmla="*/ 0 w 1726163"/>
                <a:gd name="connsiteY3" fmla="*/ 811763 h 811763"/>
                <a:gd name="connsiteX4" fmla="*/ 0 w 1726163"/>
                <a:gd name="connsiteY4" fmla="*/ 0 h 811763"/>
                <a:gd name="connsiteX0" fmla="*/ 0 w 1726163"/>
                <a:gd name="connsiteY0" fmla="*/ 0 h 811763"/>
                <a:gd name="connsiteX1" fmla="*/ 1726163 w 1726163"/>
                <a:gd name="connsiteY1" fmla="*/ 0 h 811763"/>
                <a:gd name="connsiteX2" fmla="*/ 1259632 w 1726163"/>
                <a:gd name="connsiteY2" fmla="*/ 802432 h 811763"/>
                <a:gd name="connsiteX3" fmla="*/ 0 w 1726163"/>
                <a:gd name="connsiteY3" fmla="*/ 811763 h 811763"/>
                <a:gd name="connsiteX4" fmla="*/ 0 w 1726163"/>
                <a:gd name="connsiteY4" fmla="*/ 0 h 811763"/>
                <a:gd name="connsiteX0" fmla="*/ 0 w 1726163"/>
                <a:gd name="connsiteY0" fmla="*/ 0 h 811763"/>
                <a:gd name="connsiteX1" fmla="*/ 1726163 w 1726163"/>
                <a:gd name="connsiteY1" fmla="*/ 0 h 811763"/>
                <a:gd name="connsiteX2" fmla="*/ 1558252 w 1726163"/>
                <a:gd name="connsiteY2" fmla="*/ 775534 h 811763"/>
                <a:gd name="connsiteX3" fmla="*/ 0 w 1726163"/>
                <a:gd name="connsiteY3" fmla="*/ 811763 h 811763"/>
                <a:gd name="connsiteX4" fmla="*/ 0 w 1726163"/>
                <a:gd name="connsiteY4" fmla="*/ 0 h 811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26163" h="811763">
                  <a:moveTo>
                    <a:pt x="0" y="0"/>
                  </a:moveTo>
                  <a:lnTo>
                    <a:pt x="1726163" y="0"/>
                  </a:lnTo>
                  <a:lnTo>
                    <a:pt x="1558252" y="775534"/>
                  </a:lnTo>
                  <a:lnTo>
                    <a:pt x="0" y="811763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68000">
                  <a:schemeClr val="accent2"/>
                </a:gs>
                <a:gs pos="0">
                  <a:srgbClr val="F0134E"/>
                </a:gs>
                <a:gs pos="40000">
                  <a:srgbClr val="FF0000"/>
                </a:gs>
              </a:gsLst>
              <a:path path="circle">
                <a:fillToRect t="100000" r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0134E"/>
                </a:solidFill>
              </a:endParaRPr>
            </a:p>
          </p:txBody>
        </p:sp>
        <p:sp>
          <p:nvSpPr>
            <p:cNvPr id="8" name="矩形 7"/>
            <p:cNvSpPr/>
            <p:nvPr/>
          </p:nvSpPr>
          <p:spPr>
            <a:xfrm rot="10800000">
              <a:off x="1289865" y="1851404"/>
              <a:ext cx="853454" cy="101222"/>
            </a:xfrm>
            <a:custGeom>
              <a:avLst/>
              <a:gdLst>
                <a:gd name="connsiteX0" fmla="*/ 0 w 1726163"/>
                <a:gd name="connsiteY0" fmla="*/ 0 h 811763"/>
                <a:gd name="connsiteX1" fmla="*/ 1726163 w 1726163"/>
                <a:gd name="connsiteY1" fmla="*/ 0 h 811763"/>
                <a:gd name="connsiteX2" fmla="*/ 1726163 w 1726163"/>
                <a:gd name="connsiteY2" fmla="*/ 811763 h 811763"/>
                <a:gd name="connsiteX3" fmla="*/ 0 w 1726163"/>
                <a:gd name="connsiteY3" fmla="*/ 811763 h 811763"/>
                <a:gd name="connsiteX4" fmla="*/ 0 w 1726163"/>
                <a:gd name="connsiteY4" fmla="*/ 0 h 811763"/>
                <a:gd name="connsiteX0" fmla="*/ 0 w 1726163"/>
                <a:gd name="connsiteY0" fmla="*/ 0 h 811763"/>
                <a:gd name="connsiteX1" fmla="*/ 1726163 w 1726163"/>
                <a:gd name="connsiteY1" fmla="*/ 0 h 811763"/>
                <a:gd name="connsiteX2" fmla="*/ 1259632 w 1726163"/>
                <a:gd name="connsiteY2" fmla="*/ 802432 h 811763"/>
                <a:gd name="connsiteX3" fmla="*/ 0 w 1726163"/>
                <a:gd name="connsiteY3" fmla="*/ 811763 h 811763"/>
                <a:gd name="connsiteX4" fmla="*/ 0 w 1726163"/>
                <a:gd name="connsiteY4" fmla="*/ 0 h 811763"/>
                <a:gd name="connsiteX0" fmla="*/ 0 w 1726163"/>
                <a:gd name="connsiteY0" fmla="*/ 0 h 811763"/>
                <a:gd name="connsiteX1" fmla="*/ 1726163 w 1726163"/>
                <a:gd name="connsiteY1" fmla="*/ 0 h 811763"/>
                <a:gd name="connsiteX2" fmla="*/ 1558252 w 1726163"/>
                <a:gd name="connsiteY2" fmla="*/ 775534 h 811763"/>
                <a:gd name="connsiteX3" fmla="*/ 0 w 1726163"/>
                <a:gd name="connsiteY3" fmla="*/ 811763 h 811763"/>
                <a:gd name="connsiteX4" fmla="*/ 0 w 1726163"/>
                <a:gd name="connsiteY4" fmla="*/ 0 h 811763"/>
                <a:gd name="connsiteX0" fmla="*/ 0 w 1726163"/>
                <a:gd name="connsiteY0" fmla="*/ 0 h 811763"/>
                <a:gd name="connsiteX1" fmla="*/ 1726163 w 1726163"/>
                <a:gd name="connsiteY1" fmla="*/ 0 h 811763"/>
                <a:gd name="connsiteX2" fmla="*/ 1640127 w 1726163"/>
                <a:gd name="connsiteY2" fmla="*/ 756392 h 811763"/>
                <a:gd name="connsiteX3" fmla="*/ 0 w 1726163"/>
                <a:gd name="connsiteY3" fmla="*/ 811763 h 811763"/>
                <a:gd name="connsiteX4" fmla="*/ 0 w 1726163"/>
                <a:gd name="connsiteY4" fmla="*/ 0 h 811763"/>
                <a:gd name="connsiteX0" fmla="*/ 0 w 1726163"/>
                <a:gd name="connsiteY0" fmla="*/ 0 h 811763"/>
                <a:gd name="connsiteX1" fmla="*/ 1726163 w 1726163"/>
                <a:gd name="connsiteY1" fmla="*/ 0 h 811763"/>
                <a:gd name="connsiteX2" fmla="*/ 1640127 w 1726163"/>
                <a:gd name="connsiteY2" fmla="*/ 775535 h 811763"/>
                <a:gd name="connsiteX3" fmla="*/ 0 w 1726163"/>
                <a:gd name="connsiteY3" fmla="*/ 811763 h 811763"/>
                <a:gd name="connsiteX4" fmla="*/ 0 w 1726163"/>
                <a:gd name="connsiteY4" fmla="*/ 0 h 811763"/>
                <a:gd name="connsiteX0" fmla="*/ 0 w 1726163"/>
                <a:gd name="connsiteY0" fmla="*/ 0 h 813821"/>
                <a:gd name="connsiteX1" fmla="*/ 1726163 w 1726163"/>
                <a:gd name="connsiteY1" fmla="*/ 0 h 813821"/>
                <a:gd name="connsiteX2" fmla="*/ 1640127 w 1726163"/>
                <a:gd name="connsiteY2" fmla="*/ 813821 h 813821"/>
                <a:gd name="connsiteX3" fmla="*/ 0 w 1726163"/>
                <a:gd name="connsiteY3" fmla="*/ 811763 h 813821"/>
                <a:gd name="connsiteX4" fmla="*/ 0 w 1726163"/>
                <a:gd name="connsiteY4" fmla="*/ 0 h 813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26163" h="813821">
                  <a:moveTo>
                    <a:pt x="0" y="0"/>
                  </a:moveTo>
                  <a:lnTo>
                    <a:pt x="1726163" y="0"/>
                  </a:lnTo>
                  <a:lnTo>
                    <a:pt x="1640127" y="813821"/>
                  </a:lnTo>
                  <a:lnTo>
                    <a:pt x="0" y="811763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26000">
                  <a:srgbClr val="54CC5B"/>
                </a:gs>
                <a:gs pos="67000">
                  <a:srgbClr val="0E81B7"/>
                </a:gs>
              </a:gsLst>
              <a:path path="circle">
                <a:fillToRect t="100000" r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54CC5B"/>
                </a:solidFill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>
                <a:solidFill>
                  <a:srgbClr val="0E80B7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Microsoft YaHei" charset="-122"/>
                <a:ea typeface="Microsoft YaHei" charset="-122"/>
                <a:cs typeface="Microsoft YaHei" charset="-122"/>
              </a:defRPr>
            </a:lvl1pPr>
            <a:lvl2pPr>
              <a:defRPr>
                <a:latin typeface="Microsoft YaHei" charset="-122"/>
                <a:ea typeface="Microsoft YaHei" charset="-122"/>
                <a:cs typeface="Microsoft YaHei" charset="-122"/>
              </a:defRPr>
            </a:lvl2pPr>
            <a:lvl3pPr>
              <a:defRPr>
                <a:latin typeface="Microsoft YaHei" charset="-122"/>
                <a:ea typeface="Microsoft YaHei" charset="-122"/>
                <a:cs typeface="Microsoft YaHei" charset="-122"/>
              </a:defRPr>
            </a:lvl3pPr>
            <a:lvl4pPr>
              <a:defRPr>
                <a:latin typeface="Microsoft YaHei" charset="-122"/>
                <a:ea typeface="Microsoft YaHei" charset="-122"/>
                <a:cs typeface="Microsoft YaHei" charset="-122"/>
              </a:defRPr>
            </a:lvl4pPr>
            <a:lvl5pPr>
              <a:defRPr>
                <a:latin typeface="Microsoft YaHei" charset="-122"/>
                <a:ea typeface="Microsoft YaHei" charset="-122"/>
                <a:cs typeface="Microsoft YaHei" charset="-122"/>
              </a:defRPr>
            </a:lvl5pPr>
          </a:lstStyle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87A79-FDCF-7448-987D-DC75532103D0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组合 7"/>
          <p:cNvGrpSpPr/>
          <p:nvPr userDrawn="1"/>
        </p:nvGrpSpPr>
        <p:grpSpPr>
          <a:xfrm>
            <a:off x="716461" y="1635792"/>
            <a:ext cx="1371598" cy="89364"/>
            <a:chOff x="867749" y="1851404"/>
            <a:chExt cx="1275570" cy="101222"/>
          </a:xfrm>
        </p:grpSpPr>
        <p:sp>
          <p:nvSpPr>
            <p:cNvPr id="8" name="矩形 7"/>
            <p:cNvSpPr/>
            <p:nvPr/>
          </p:nvSpPr>
          <p:spPr>
            <a:xfrm>
              <a:off x="867749" y="1851660"/>
              <a:ext cx="422117" cy="100966"/>
            </a:xfrm>
            <a:custGeom>
              <a:avLst/>
              <a:gdLst>
                <a:gd name="connsiteX0" fmla="*/ 0 w 1726163"/>
                <a:gd name="connsiteY0" fmla="*/ 0 h 811763"/>
                <a:gd name="connsiteX1" fmla="*/ 1726163 w 1726163"/>
                <a:gd name="connsiteY1" fmla="*/ 0 h 811763"/>
                <a:gd name="connsiteX2" fmla="*/ 1726163 w 1726163"/>
                <a:gd name="connsiteY2" fmla="*/ 811763 h 811763"/>
                <a:gd name="connsiteX3" fmla="*/ 0 w 1726163"/>
                <a:gd name="connsiteY3" fmla="*/ 811763 h 811763"/>
                <a:gd name="connsiteX4" fmla="*/ 0 w 1726163"/>
                <a:gd name="connsiteY4" fmla="*/ 0 h 811763"/>
                <a:gd name="connsiteX0" fmla="*/ 0 w 1726163"/>
                <a:gd name="connsiteY0" fmla="*/ 0 h 811763"/>
                <a:gd name="connsiteX1" fmla="*/ 1726163 w 1726163"/>
                <a:gd name="connsiteY1" fmla="*/ 0 h 811763"/>
                <a:gd name="connsiteX2" fmla="*/ 1259632 w 1726163"/>
                <a:gd name="connsiteY2" fmla="*/ 802432 h 811763"/>
                <a:gd name="connsiteX3" fmla="*/ 0 w 1726163"/>
                <a:gd name="connsiteY3" fmla="*/ 811763 h 811763"/>
                <a:gd name="connsiteX4" fmla="*/ 0 w 1726163"/>
                <a:gd name="connsiteY4" fmla="*/ 0 h 811763"/>
                <a:gd name="connsiteX0" fmla="*/ 0 w 1726163"/>
                <a:gd name="connsiteY0" fmla="*/ 0 h 811763"/>
                <a:gd name="connsiteX1" fmla="*/ 1726163 w 1726163"/>
                <a:gd name="connsiteY1" fmla="*/ 0 h 811763"/>
                <a:gd name="connsiteX2" fmla="*/ 1558252 w 1726163"/>
                <a:gd name="connsiteY2" fmla="*/ 775534 h 811763"/>
                <a:gd name="connsiteX3" fmla="*/ 0 w 1726163"/>
                <a:gd name="connsiteY3" fmla="*/ 811763 h 811763"/>
                <a:gd name="connsiteX4" fmla="*/ 0 w 1726163"/>
                <a:gd name="connsiteY4" fmla="*/ 0 h 811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26163" h="811763">
                  <a:moveTo>
                    <a:pt x="0" y="0"/>
                  </a:moveTo>
                  <a:lnTo>
                    <a:pt x="1726163" y="0"/>
                  </a:lnTo>
                  <a:lnTo>
                    <a:pt x="1558252" y="775534"/>
                  </a:lnTo>
                  <a:lnTo>
                    <a:pt x="0" y="811763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68000">
                  <a:schemeClr val="accent2"/>
                </a:gs>
                <a:gs pos="0">
                  <a:srgbClr val="F0134E"/>
                </a:gs>
                <a:gs pos="40000">
                  <a:srgbClr val="FF0000"/>
                </a:gs>
              </a:gsLst>
              <a:path path="circle">
                <a:fillToRect t="100000" r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0134E"/>
                </a:solidFill>
              </a:endParaRPr>
            </a:p>
          </p:txBody>
        </p:sp>
        <p:sp>
          <p:nvSpPr>
            <p:cNvPr id="9" name="矩形 7"/>
            <p:cNvSpPr/>
            <p:nvPr/>
          </p:nvSpPr>
          <p:spPr>
            <a:xfrm rot="10800000">
              <a:off x="1289865" y="1851404"/>
              <a:ext cx="853454" cy="101222"/>
            </a:xfrm>
            <a:custGeom>
              <a:avLst/>
              <a:gdLst>
                <a:gd name="connsiteX0" fmla="*/ 0 w 1726163"/>
                <a:gd name="connsiteY0" fmla="*/ 0 h 811763"/>
                <a:gd name="connsiteX1" fmla="*/ 1726163 w 1726163"/>
                <a:gd name="connsiteY1" fmla="*/ 0 h 811763"/>
                <a:gd name="connsiteX2" fmla="*/ 1726163 w 1726163"/>
                <a:gd name="connsiteY2" fmla="*/ 811763 h 811763"/>
                <a:gd name="connsiteX3" fmla="*/ 0 w 1726163"/>
                <a:gd name="connsiteY3" fmla="*/ 811763 h 811763"/>
                <a:gd name="connsiteX4" fmla="*/ 0 w 1726163"/>
                <a:gd name="connsiteY4" fmla="*/ 0 h 811763"/>
                <a:gd name="connsiteX0" fmla="*/ 0 w 1726163"/>
                <a:gd name="connsiteY0" fmla="*/ 0 h 811763"/>
                <a:gd name="connsiteX1" fmla="*/ 1726163 w 1726163"/>
                <a:gd name="connsiteY1" fmla="*/ 0 h 811763"/>
                <a:gd name="connsiteX2" fmla="*/ 1259632 w 1726163"/>
                <a:gd name="connsiteY2" fmla="*/ 802432 h 811763"/>
                <a:gd name="connsiteX3" fmla="*/ 0 w 1726163"/>
                <a:gd name="connsiteY3" fmla="*/ 811763 h 811763"/>
                <a:gd name="connsiteX4" fmla="*/ 0 w 1726163"/>
                <a:gd name="connsiteY4" fmla="*/ 0 h 811763"/>
                <a:gd name="connsiteX0" fmla="*/ 0 w 1726163"/>
                <a:gd name="connsiteY0" fmla="*/ 0 h 811763"/>
                <a:gd name="connsiteX1" fmla="*/ 1726163 w 1726163"/>
                <a:gd name="connsiteY1" fmla="*/ 0 h 811763"/>
                <a:gd name="connsiteX2" fmla="*/ 1558252 w 1726163"/>
                <a:gd name="connsiteY2" fmla="*/ 775534 h 811763"/>
                <a:gd name="connsiteX3" fmla="*/ 0 w 1726163"/>
                <a:gd name="connsiteY3" fmla="*/ 811763 h 811763"/>
                <a:gd name="connsiteX4" fmla="*/ 0 w 1726163"/>
                <a:gd name="connsiteY4" fmla="*/ 0 h 811763"/>
                <a:gd name="connsiteX0" fmla="*/ 0 w 1726163"/>
                <a:gd name="connsiteY0" fmla="*/ 0 h 811763"/>
                <a:gd name="connsiteX1" fmla="*/ 1726163 w 1726163"/>
                <a:gd name="connsiteY1" fmla="*/ 0 h 811763"/>
                <a:gd name="connsiteX2" fmla="*/ 1640127 w 1726163"/>
                <a:gd name="connsiteY2" fmla="*/ 756392 h 811763"/>
                <a:gd name="connsiteX3" fmla="*/ 0 w 1726163"/>
                <a:gd name="connsiteY3" fmla="*/ 811763 h 811763"/>
                <a:gd name="connsiteX4" fmla="*/ 0 w 1726163"/>
                <a:gd name="connsiteY4" fmla="*/ 0 h 811763"/>
                <a:gd name="connsiteX0" fmla="*/ 0 w 1726163"/>
                <a:gd name="connsiteY0" fmla="*/ 0 h 811763"/>
                <a:gd name="connsiteX1" fmla="*/ 1726163 w 1726163"/>
                <a:gd name="connsiteY1" fmla="*/ 0 h 811763"/>
                <a:gd name="connsiteX2" fmla="*/ 1640127 w 1726163"/>
                <a:gd name="connsiteY2" fmla="*/ 775535 h 811763"/>
                <a:gd name="connsiteX3" fmla="*/ 0 w 1726163"/>
                <a:gd name="connsiteY3" fmla="*/ 811763 h 811763"/>
                <a:gd name="connsiteX4" fmla="*/ 0 w 1726163"/>
                <a:gd name="connsiteY4" fmla="*/ 0 h 811763"/>
                <a:gd name="connsiteX0" fmla="*/ 0 w 1726163"/>
                <a:gd name="connsiteY0" fmla="*/ 0 h 813821"/>
                <a:gd name="connsiteX1" fmla="*/ 1726163 w 1726163"/>
                <a:gd name="connsiteY1" fmla="*/ 0 h 813821"/>
                <a:gd name="connsiteX2" fmla="*/ 1640127 w 1726163"/>
                <a:gd name="connsiteY2" fmla="*/ 813821 h 813821"/>
                <a:gd name="connsiteX3" fmla="*/ 0 w 1726163"/>
                <a:gd name="connsiteY3" fmla="*/ 811763 h 813821"/>
                <a:gd name="connsiteX4" fmla="*/ 0 w 1726163"/>
                <a:gd name="connsiteY4" fmla="*/ 0 h 813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26163" h="813821">
                  <a:moveTo>
                    <a:pt x="0" y="0"/>
                  </a:moveTo>
                  <a:lnTo>
                    <a:pt x="1726163" y="0"/>
                  </a:lnTo>
                  <a:lnTo>
                    <a:pt x="1640127" y="813821"/>
                  </a:lnTo>
                  <a:lnTo>
                    <a:pt x="0" y="811763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26000">
                  <a:srgbClr val="54CC5B"/>
                </a:gs>
                <a:gs pos="67000">
                  <a:srgbClr val="0E81B7"/>
                </a:gs>
              </a:gsLst>
              <a:path path="circle">
                <a:fillToRect t="100000" r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54CC5B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05304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rgbClr val="2027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1454" y="2362201"/>
            <a:ext cx="10345659" cy="2200275"/>
          </a:xfrm>
        </p:spPr>
        <p:txBody>
          <a:bodyPr anchor="b">
            <a:normAutofit/>
          </a:bodyPr>
          <a:lstStyle>
            <a:lvl1pPr algn="l">
              <a:defRPr sz="4800" b="0" cap="all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1454" y="4626865"/>
            <a:ext cx="10345659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dirty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87A79-FDCF-7448-987D-DC75532103D0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973709" y="4599432"/>
            <a:ext cx="10447087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8568" y="1866636"/>
            <a:ext cx="5375685" cy="4718304"/>
          </a:xfrm>
        </p:spPr>
        <p:txBody>
          <a:bodyPr/>
          <a:lstStyle>
            <a:lvl1pPr>
              <a:defRPr sz="2800">
                <a:latin typeface="Microsoft YaHei" charset="-122"/>
                <a:ea typeface="Microsoft YaHei" charset="-122"/>
                <a:cs typeface="Microsoft YaHei" charset="-122"/>
              </a:defRPr>
            </a:lvl1pPr>
            <a:lvl2pPr>
              <a:defRPr sz="2400">
                <a:latin typeface="Microsoft YaHei" charset="-122"/>
                <a:ea typeface="Microsoft YaHei" charset="-122"/>
                <a:cs typeface="Microsoft YaHei" charset="-122"/>
              </a:defRPr>
            </a:lvl2pPr>
            <a:lvl3pPr>
              <a:defRPr sz="2000">
                <a:latin typeface="Microsoft YaHei" charset="-122"/>
                <a:ea typeface="Microsoft YaHei" charset="-122"/>
                <a:cs typeface="Microsoft YaHei" charset="-122"/>
              </a:defRPr>
            </a:lvl3pPr>
            <a:lvl4pPr>
              <a:defRPr sz="1800">
                <a:latin typeface="Microsoft YaHei" charset="-122"/>
                <a:ea typeface="Microsoft YaHei" charset="-122"/>
                <a:cs typeface="Microsoft YaHei" charset="-122"/>
              </a:defRPr>
            </a:lvl4pPr>
            <a:lvl5pPr>
              <a:defRPr sz="1800">
                <a:latin typeface="Microsoft YaHei" charset="-122"/>
                <a:ea typeface="Microsoft YaHei" charset="-122"/>
                <a:cs typeface="Microsoft YaHei" charset="-122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110" y="1866636"/>
            <a:ext cx="5375685" cy="4718304"/>
          </a:xfrm>
        </p:spPr>
        <p:txBody>
          <a:bodyPr/>
          <a:lstStyle>
            <a:lvl1pPr>
              <a:defRPr sz="2800">
                <a:latin typeface="Microsoft YaHei" charset="-122"/>
                <a:ea typeface="Microsoft YaHei" charset="-122"/>
                <a:cs typeface="Microsoft YaHei" charset="-122"/>
              </a:defRPr>
            </a:lvl1pPr>
            <a:lvl2pPr>
              <a:defRPr sz="2400">
                <a:latin typeface="Microsoft YaHei" charset="-122"/>
                <a:ea typeface="Microsoft YaHei" charset="-122"/>
                <a:cs typeface="Microsoft YaHei" charset="-122"/>
              </a:defRPr>
            </a:lvl2pPr>
            <a:lvl3pPr>
              <a:defRPr sz="2000">
                <a:latin typeface="Microsoft YaHei" charset="-122"/>
                <a:ea typeface="Microsoft YaHei" charset="-122"/>
                <a:cs typeface="Microsoft YaHei" charset="-122"/>
              </a:defRPr>
            </a:lvl3pPr>
            <a:lvl4pPr>
              <a:defRPr sz="1800">
                <a:latin typeface="Microsoft YaHei" charset="-122"/>
                <a:ea typeface="Microsoft YaHei" charset="-122"/>
                <a:cs typeface="Microsoft YaHei" charset="-122"/>
              </a:defRPr>
            </a:lvl4pPr>
            <a:lvl5pPr>
              <a:defRPr sz="1800">
                <a:latin typeface="Microsoft YaHei" charset="-122"/>
                <a:ea typeface="Microsoft YaHei" charset="-122"/>
                <a:cs typeface="Microsoft YaHei" charset="-122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87A79-FDCF-7448-987D-DC75532103D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8568" y="1676400"/>
            <a:ext cx="5233686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8568" y="2438400"/>
            <a:ext cx="5233686" cy="3951288"/>
          </a:xfrm>
        </p:spPr>
        <p:txBody>
          <a:bodyPr/>
          <a:lstStyle>
            <a:lvl1pPr>
              <a:defRPr sz="2400">
                <a:latin typeface="Microsoft YaHei" charset="-122"/>
                <a:ea typeface="Microsoft YaHei" charset="-122"/>
                <a:cs typeface="Microsoft YaHei" charset="-122"/>
              </a:defRPr>
            </a:lvl1pPr>
            <a:lvl2pPr>
              <a:defRPr sz="2000">
                <a:latin typeface="Microsoft YaHei" charset="-122"/>
                <a:ea typeface="Microsoft YaHei" charset="-122"/>
                <a:cs typeface="Microsoft YaHei" charset="-122"/>
              </a:defRPr>
            </a:lvl2pPr>
            <a:lvl3pPr>
              <a:defRPr sz="1800">
                <a:latin typeface="Microsoft YaHei" charset="-122"/>
                <a:ea typeface="Microsoft YaHei" charset="-122"/>
                <a:cs typeface="Microsoft YaHei" charset="-122"/>
              </a:defRPr>
            </a:lvl3pPr>
            <a:lvl4pPr>
              <a:defRPr sz="1600">
                <a:latin typeface="Microsoft YaHei" charset="-122"/>
                <a:ea typeface="Microsoft YaHei" charset="-122"/>
                <a:cs typeface="Microsoft YaHei" charset="-122"/>
              </a:defRPr>
            </a:lvl4pPr>
            <a:lvl5pPr>
              <a:defRPr sz="1600">
                <a:latin typeface="Microsoft YaHei" charset="-122"/>
                <a:ea typeface="Microsoft YaHei" charset="-122"/>
                <a:cs typeface="Microsoft YaHei" charset="-122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29109" y="1676400"/>
            <a:ext cx="5233686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29109" y="2438400"/>
            <a:ext cx="5233686" cy="3951288"/>
          </a:xfrm>
        </p:spPr>
        <p:txBody>
          <a:bodyPr/>
          <a:lstStyle>
            <a:lvl1pPr>
              <a:defRPr sz="2400">
                <a:latin typeface="Microsoft YaHei" charset="-122"/>
                <a:ea typeface="Microsoft YaHei" charset="-122"/>
                <a:cs typeface="Microsoft YaHei" charset="-122"/>
              </a:defRPr>
            </a:lvl1pPr>
            <a:lvl2pPr>
              <a:defRPr sz="2000">
                <a:latin typeface="Microsoft YaHei" charset="-122"/>
                <a:ea typeface="Microsoft YaHei" charset="-122"/>
                <a:cs typeface="Microsoft YaHei" charset="-122"/>
              </a:defRPr>
            </a:lvl2pPr>
            <a:lvl3pPr>
              <a:defRPr sz="1800">
                <a:latin typeface="Microsoft YaHei" charset="-122"/>
                <a:ea typeface="Microsoft YaHei" charset="-122"/>
                <a:cs typeface="Microsoft YaHei" charset="-122"/>
              </a:defRPr>
            </a:lvl3pPr>
            <a:lvl4pPr>
              <a:defRPr sz="1600">
                <a:latin typeface="Microsoft YaHei" charset="-122"/>
                <a:ea typeface="Microsoft YaHei" charset="-122"/>
                <a:cs typeface="Microsoft YaHei" charset="-122"/>
              </a:defRPr>
            </a:lvl4pPr>
            <a:lvl5pPr>
              <a:defRPr sz="1600">
                <a:latin typeface="Microsoft YaHei" charset="-122"/>
                <a:ea typeface="Microsoft YaHei" charset="-122"/>
                <a:cs typeface="Microsoft YaHei" charset="-122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87A79-FDCF-7448-987D-DC75532103D0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3731630" y="4045692"/>
            <a:ext cx="4709160" cy="1057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87A79-FDCF-7448-987D-DC75532103D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08568" y="6518417"/>
            <a:ext cx="3854265" cy="32918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564261" y="6518417"/>
            <a:ext cx="5477113" cy="32918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87A79-FDCF-7448-987D-DC75532103D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8568" y="792080"/>
            <a:ext cx="2848099" cy="1261872"/>
          </a:xfrm>
        </p:spPr>
        <p:txBody>
          <a:bodyPr anchor="b">
            <a:noAutofit/>
          </a:bodyPr>
          <a:lstStyle>
            <a:lvl1pPr algn="l">
              <a:defRPr sz="2400" b="0"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693" y="792080"/>
            <a:ext cx="7607102" cy="5577840"/>
          </a:xfrm>
        </p:spPr>
        <p:txBody>
          <a:bodyPr/>
          <a:lstStyle>
            <a:lvl1pPr>
              <a:defRPr sz="3200">
                <a:latin typeface="Microsoft YaHei" charset="-122"/>
                <a:ea typeface="Microsoft YaHei" charset="-122"/>
                <a:cs typeface="Microsoft YaHei" charset="-122"/>
              </a:defRPr>
            </a:lvl1pPr>
            <a:lvl2pPr>
              <a:defRPr sz="2800">
                <a:latin typeface="Microsoft YaHei" charset="-122"/>
                <a:ea typeface="Microsoft YaHei" charset="-122"/>
                <a:cs typeface="Microsoft YaHei" charset="-122"/>
              </a:defRPr>
            </a:lvl2pPr>
            <a:lvl3pPr>
              <a:defRPr sz="2400">
                <a:latin typeface="Microsoft YaHei" charset="-122"/>
                <a:ea typeface="Microsoft YaHei" charset="-122"/>
                <a:cs typeface="Microsoft YaHei" charset="-122"/>
              </a:defRPr>
            </a:lvl3pPr>
            <a:lvl4pPr>
              <a:defRPr sz="2000">
                <a:latin typeface="Microsoft YaHei" charset="-122"/>
                <a:ea typeface="Microsoft YaHei" charset="-122"/>
                <a:cs typeface="Microsoft YaHei" charset="-122"/>
              </a:defRPr>
            </a:lvl4pPr>
            <a:lvl5pPr>
              <a:defRPr sz="2000">
                <a:latin typeface="Microsoft YaHei" charset="-122"/>
                <a:ea typeface="Microsoft YaHei" charset="-122"/>
                <a:cs typeface="Microsoft YaHei" charset="-122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8569" y="2130553"/>
            <a:ext cx="2848099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8568" y="6518417"/>
            <a:ext cx="3854265" cy="32918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564261" y="6518417"/>
            <a:ext cx="5477113" cy="32918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E6B1A-F488-8B40-BA42-1A0CCDE4FDC0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905887" y="3579943"/>
            <a:ext cx="5577840" cy="211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220786"/>
            <a:ext cx="12171363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8568" y="883568"/>
            <a:ext cx="10954227" cy="7922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8568" y="1779678"/>
            <a:ext cx="10954227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00158" y="6335537"/>
            <a:ext cx="1419992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1">
                <a:solidFill>
                  <a:schemeClr val="tx1"/>
                </a:solidFill>
              </a:defRPr>
            </a:lvl1pPr>
          </a:lstStyle>
          <a:p>
            <a:fld id="{09B87A79-FDCF-7448-987D-DC75532103D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矩形 2"/>
          <p:cNvSpPr/>
          <p:nvPr userDrawn="1"/>
        </p:nvSpPr>
        <p:spPr>
          <a:xfrm>
            <a:off x="0" y="0"/>
            <a:ext cx="12192000" cy="726621"/>
          </a:xfrm>
          <a:prstGeom prst="rect">
            <a:avLst/>
          </a:prstGeom>
          <a:solidFill>
            <a:srgbClr val="2027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3"/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568" y="117634"/>
            <a:ext cx="1698051" cy="491351"/>
          </a:xfrm>
          <a:prstGeom prst="rect">
            <a:avLst/>
          </a:prstGeom>
        </p:spPr>
      </p:pic>
      <p:grpSp>
        <p:nvGrpSpPr>
          <p:cNvPr id="18" name="组合 7"/>
          <p:cNvGrpSpPr/>
          <p:nvPr userDrawn="1"/>
        </p:nvGrpSpPr>
        <p:grpSpPr>
          <a:xfrm>
            <a:off x="8926220" y="26080"/>
            <a:ext cx="2676502" cy="684026"/>
            <a:chOff x="4709269" y="5653167"/>
            <a:chExt cx="2605930" cy="665990"/>
          </a:xfrm>
        </p:grpSpPr>
        <p:pic>
          <p:nvPicPr>
            <p:cNvPr id="19" name="图片 8"/>
            <p:cNvPicPr>
              <a:picLocks noChangeAspect="1"/>
            </p:cNvPicPr>
            <p:nvPr userDrawn="1"/>
          </p:nvPicPr>
          <p:blipFill rotWithShape="1"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8758"/>
            <a:stretch/>
          </p:blipFill>
          <p:spPr>
            <a:xfrm>
              <a:off x="4709269" y="5653167"/>
              <a:ext cx="858774" cy="665990"/>
            </a:xfrm>
            <a:prstGeom prst="rect">
              <a:avLst/>
            </a:prstGeom>
          </p:spPr>
        </p:pic>
        <p:pic>
          <p:nvPicPr>
            <p:cNvPr id="20" name="图片 9"/>
            <p:cNvPicPr>
              <a:picLocks noChangeAspect="1"/>
            </p:cNvPicPr>
            <p:nvPr userDrawn="1"/>
          </p:nvPicPr>
          <p:blipFill rotWithShape="1">
            <a:blip r:embed="rId16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164" r="5196"/>
            <a:stretch/>
          </p:blipFill>
          <p:spPr>
            <a:xfrm>
              <a:off x="5510893" y="5653167"/>
              <a:ext cx="1804306" cy="665990"/>
            </a:xfrm>
            <a:prstGeom prst="rect">
              <a:avLst/>
            </a:prstGeom>
          </p:spPr>
        </p:pic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2" r:id="rId1"/>
    <p:sldLayoutId id="2147483743" r:id="rId2"/>
    <p:sldLayoutId id="2147483753" r:id="rId3"/>
    <p:sldLayoutId id="2147483744" r:id="rId4"/>
    <p:sldLayoutId id="2147483745" r:id="rId5"/>
    <p:sldLayoutId id="2147483746" r:id="rId6"/>
    <p:sldLayoutId id="2147483747" r:id="rId7"/>
    <p:sldLayoutId id="2147483748" r:id="rId8"/>
    <p:sldLayoutId id="2147483749" r:id="rId9"/>
    <p:sldLayoutId id="2147483750" r:id="rId10"/>
    <p:sldLayoutId id="2147483751" r:id="rId11"/>
    <p:sldLayoutId id="2147483752" r:id="rId12"/>
    <p:sldLayoutId id="2147483754" r:id="rId13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rgbClr val="0E80B7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4.xml"/><Relationship Id="rId2" Type="http://schemas.openxmlformats.org/officeDocument/2006/relationships/chart" Target="../charts/chart13.xml"/><Relationship Id="rId1" Type="http://schemas.openxmlformats.org/officeDocument/2006/relationships/slideLayout" Target="../slideLayouts/slideLayout3.xml"/><Relationship Id="rId5" Type="http://schemas.openxmlformats.org/officeDocument/2006/relationships/chart" Target="../charts/chart16.xml"/><Relationship Id="rId4" Type="http://schemas.openxmlformats.org/officeDocument/2006/relationships/chart" Target="../charts/chart1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8.xml"/><Relationship Id="rId2" Type="http://schemas.openxmlformats.org/officeDocument/2006/relationships/chart" Target="../charts/chart17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0.xml"/><Relationship Id="rId2" Type="http://schemas.openxmlformats.org/officeDocument/2006/relationships/chart" Target="../charts/chart19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chart" Target="../charts/chart24.xml"/><Relationship Id="rId5" Type="http://schemas.openxmlformats.org/officeDocument/2006/relationships/chart" Target="../charts/chart23.xml"/><Relationship Id="rId4" Type="http://schemas.openxmlformats.org/officeDocument/2006/relationships/chart" Target="../charts/chart2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5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chart" Target="../charts/chart7.xml"/><Relationship Id="rId3" Type="http://schemas.openxmlformats.org/officeDocument/2006/relationships/chart" Target="../charts/chart2.xml"/><Relationship Id="rId7" Type="http://schemas.openxmlformats.org/officeDocument/2006/relationships/chart" Target="../charts/chart6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3.xml"/><Relationship Id="rId6" Type="http://schemas.openxmlformats.org/officeDocument/2006/relationships/chart" Target="../charts/chart5.xml"/><Relationship Id="rId5" Type="http://schemas.openxmlformats.org/officeDocument/2006/relationships/chart" Target="../charts/chart4.xml"/><Relationship Id="rId4" Type="http://schemas.openxmlformats.org/officeDocument/2006/relationships/chart" Target="../charts/chart3.xml"/><Relationship Id="rId9" Type="http://schemas.openxmlformats.org/officeDocument/2006/relationships/chart" Target="../charts/char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0.xml"/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3.xml"/><Relationship Id="rId5" Type="http://schemas.openxmlformats.org/officeDocument/2006/relationships/chart" Target="../charts/chart12.xml"/><Relationship Id="rId4" Type="http://schemas.openxmlformats.org/officeDocument/2006/relationships/chart" Target="../charts/char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2852" y="1574062"/>
            <a:ext cx="10447087" cy="1927225"/>
          </a:xfrm>
        </p:spPr>
        <p:txBody>
          <a:bodyPr anchor="ctr"/>
          <a:lstStyle/>
          <a:p>
            <a:r>
              <a:rPr lang="zh-CN" altLang="en-US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数据挖掘和数据融合</a:t>
            </a:r>
            <a:r>
              <a:rPr lang="en-US" altLang="zh-CN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br>
              <a:rPr lang="en-US" altLang="zh-CN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320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Data Mining &amp; DATA FUSION</a:t>
            </a:r>
            <a:endParaRPr lang="en-US" sz="32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18" y="3760694"/>
            <a:ext cx="8519954" cy="796636"/>
          </a:xfrm>
        </p:spPr>
        <p:txBody>
          <a:bodyPr>
            <a:normAutofit/>
          </a:bodyPr>
          <a:lstStyle/>
          <a:p>
            <a:r>
              <a:rPr lang="zh-CN" altLang="en-US" sz="400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雅黑"/>
              </a:rPr>
              <a:t>庄周</a:t>
            </a:r>
            <a:r>
              <a:rPr lang="en-US" altLang="zh-CN" sz="400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雅黑"/>
              </a:rPr>
              <a:t>&amp;</a:t>
            </a:r>
            <a:r>
              <a:rPr lang="zh-CN" altLang="en-US" sz="400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雅黑"/>
              </a:rPr>
              <a:t>李奕达</a:t>
            </a:r>
            <a:endParaRPr lang="en-US" altLang="zh-CN" sz="4000" dirty="0" smtClean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雅黑"/>
            </a:endParaRPr>
          </a:p>
          <a:p>
            <a:endParaRPr lang="en-US" dirty="0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1876418" y="4557330"/>
            <a:ext cx="8519954" cy="8267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None/>
              <a:defRPr sz="2400" kern="1200">
                <a:solidFill>
                  <a:srgbClr val="FFFFFF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14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4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雅黑"/>
              </a:rPr>
              <a:t>2018/01/10</a:t>
            </a:r>
          </a:p>
          <a:p>
            <a:endParaRPr lang="en-US" dirty="0"/>
          </a:p>
        </p:txBody>
      </p:sp>
      <p:pic>
        <p:nvPicPr>
          <p:cNvPr id="1026" name="Picture 2" descr="http://zuaa.zju.edu.cn/static/upload/pic/201601/05/2396120160105085212503_bmiddle.jp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1094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800" y="276198"/>
            <a:ext cx="924181" cy="765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2610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句式结构统计：不同系列句式结构存在差别</a:t>
            </a:r>
            <a:endParaRPr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739" y="1749593"/>
            <a:ext cx="2590856" cy="1943142"/>
          </a:xfr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87A79-FDCF-7448-987D-DC75532103D0}" type="slidenum">
              <a:rPr lang="en-US" smtClean="0"/>
              <a:t>10</a:t>
            </a:fld>
            <a:endParaRPr lang="en-US"/>
          </a:p>
        </p:txBody>
      </p:sp>
      <p:sp>
        <p:nvSpPr>
          <p:cNvPr id="6" name="文本框 5"/>
          <p:cNvSpPr txBox="1"/>
          <p:nvPr/>
        </p:nvSpPr>
        <p:spPr>
          <a:xfrm>
            <a:off x="899086" y="3639022"/>
            <a:ext cx="1876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嫌疑人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的献身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297" y="1749593"/>
            <a:ext cx="2612225" cy="1959168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3913639" y="3712907"/>
            <a:ext cx="1876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伽利略的苦恼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7405540" y="3678360"/>
            <a:ext cx="1876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禁忌游戏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925982" y="6013302"/>
            <a:ext cx="1876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圣女的救济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3962511" y="6025381"/>
            <a:ext cx="1876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盛夏方程式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7400096" y="6013302"/>
            <a:ext cx="1876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虚像的小丑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9041" y="1704047"/>
            <a:ext cx="2678480" cy="200886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769" y="4041718"/>
            <a:ext cx="2600396" cy="1950297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336" y="4037772"/>
            <a:ext cx="2650146" cy="1987609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9041" y="3983155"/>
            <a:ext cx="2678480" cy="2008860"/>
          </a:xfrm>
          <a:prstGeom prst="rect">
            <a:avLst/>
          </a:prstGeom>
        </p:spPr>
      </p:pic>
      <p:sp>
        <p:nvSpPr>
          <p:cNvPr id="22" name="文本框 21"/>
          <p:cNvSpPr txBox="1"/>
          <p:nvPr/>
        </p:nvSpPr>
        <p:spPr>
          <a:xfrm>
            <a:off x="9779962" y="2094659"/>
            <a:ext cx="2262215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句式结构占比：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陈述句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疑问句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反问句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主动句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被动句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聚类方法：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en-US" altLang="zh-CN" sz="16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Kmeans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聚类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结果：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正确率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78.57%</a:t>
            </a:r>
          </a:p>
          <a:p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加贺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系列：陈述句比例较高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伽利略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系列：被动句比例较高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79217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句式结构统计：不同系列句式结构存在差别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87A79-FDCF-7448-987D-DC75532103D0}" type="slidenum">
              <a:rPr lang="en-US" smtClean="0"/>
              <a:t>11</a:t>
            </a:fld>
            <a:endParaRPr lang="en-US"/>
          </a:p>
        </p:txBody>
      </p:sp>
      <p:sp>
        <p:nvSpPr>
          <p:cNvPr id="22" name="文本框 21"/>
          <p:cNvSpPr txBox="1"/>
          <p:nvPr/>
        </p:nvSpPr>
        <p:spPr>
          <a:xfrm>
            <a:off x="9779962" y="2094659"/>
            <a:ext cx="2262215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句式结构占比：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陈述句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疑问句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反问句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主动句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被动句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聚类方法：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en-US" altLang="zh-CN" sz="16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Kmeans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聚类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结果：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正确率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78.57%</a:t>
            </a:r>
          </a:p>
          <a:p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加贺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系列：陈述句比例较高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伽利略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系列：被动句比例较高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3" name="图表 2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93227940"/>
              </p:ext>
            </p:extLst>
          </p:nvPr>
        </p:nvGraphicFramePr>
        <p:xfrm>
          <a:off x="89226" y="1814265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24" name="图表 2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41012972"/>
              </p:ext>
            </p:extLst>
          </p:nvPr>
        </p:nvGraphicFramePr>
        <p:xfrm>
          <a:off x="4909646" y="4039481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5" name="图表 2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92768096"/>
              </p:ext>
            </p:extLst>
          </p:nvPr>
        </p:nvGraphicFramePr>
        <p:xfrm>
          <a:off x="284791" y="411480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26" name="图表 2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53018199"/>
              </p:ext>
            </p:extLst>
          </p:nvPr>
        </p:nvGraphicFramePr>
        <p:xfrm>
          <a:off x="4756366" y="1814265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689574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句式信息分析：人物及动作提取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逐句分割，提取词性为‘</a:t>
            </a:r>
            <a:r>
              <a:rPr lang="en-US" altLang="zh-CN" dirty="0" smtClean="0"/>
              <a:t>nr</a:t>
            </a:r>
            <a:r>
              <a:rPr lang="zh-CN" altLang="en-US" dirty="0" smtClean="0"/>
              <a:t>’、‘</a:t>
            </a:r>
            <a:r>
              <a:rPr lang="en-US" altLang="zh-CN" dirty="0" smtClean="0"/>
              <a:t>v</a:t>
            </a:r>
            <a:r>
              <a:rPr lang="zh-CN" altLang="en-US" dirty="0" smtClean="0"/>
              <a:t>’和‘</a:t>
            </a:r>
            <a:r>
              <a:rPr lang="en-US" altLang="zh-CN" dirty="0" err="1" smtClean="0"/>
              <a:t>vn</a:t>
            </a:r>
            <a:r>
              <a:rPr lang="zh-CN" altLang="en-US" dirty="0" smtClean="0"/>
              <a:t>’的词</a:t>
            </a:r>
            <a:endParaRPr lang="en-US" altLang="zh-CN" dirty="0" smtClean="0"/>
          </a:p>
          <a:p>
            <a:r>
              <a:rPr lang="zh-CN" altLang="en-US" dirty="0"/>
              <a:t>按照</a:t>
            </a:r>
            <a:r>
              <a:rPr lang="zh-CN" altLang="en-US" dirty="0" smtClean="0"/>
              <a:t>顺序将其拼接，获取人物关系</a:t>
            </a:r>
            <a:endParaRPr lang="en-US" altLang="zh-CN" dirty="0" smtClean="0"/>
          </a:p>
          <a:p>
            <a:r>
              <a:rPr lang="zh-CN" altLang="en-US" dirty="0"/>
              <a:t>扫描</a:t>
            </a:r>
            <a:r>
              <a:rPr lang="zh-CN" altLang="en-US" dirty="0" smtClean="0"/>
              <a:t>关键词：‘杀’、‘死’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结果分析：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出现大量无用信息</a:t>
            </a:r>
            <a:endParaRPr lang="en-US" altLang="zh-CN" dirty="0" smtClean="0"/>
          </a:p>
          <a:p>
            <a:pPr lvl="1"/>
            <a:r>
              <a:rPr lang="zh-CN" altLang="en-US" dirty="0"/>
              <a:t>多数情况</a:t>
            </a:r>
            <a:r>
              <a:rPr lang="zh-CN" altLang="en-US" dirty="0" smtClean="0"/>
              <a:t>下可快速梳理出故事梗概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很多作品中关键词结果并不能准确表明凶手、受害人的信息</a:t>
            </a:r>
            <a:endParaRPr lang="en-US" altLang="zh-CN" dirty="0" smtClean="0"/>
          </a:p>
          <a:p>
            <a:pPr lvl="1"/>
            <a:endParaRPr lang="en-US" altLang="zh-CN" dirty="0" smtClean="0"/>
          </a:p>
          <a:p>
            <a:r>
              <a:rPr lang="zh-CN" altLang="en-US" dirty="0" smtClean="0">
                <a:solidFill>
                  <a:srgbClr val="FF0000"/>
                </a:solidFill>
              </a:rPr>
              <a:t>人物间关系铺陈较含蓄，不直接表明关系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r>
              <a:rPr lang="zh-CN" altLang="en-US" dirty="0">
                <a:solidFill>
                  <a:srgbClr val="FF0000"/>
                </a:solidFill>
              </a:rPr>
              <a:t>推理性较强</a:t>
            </a:r>
            <a:endParaRPr lang="en-US" altLang="zh-CN" dirty="0">
              <a:solidFill>
                <a:srgbClr val="FF000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87A79-FDCF-7448-987D-DC75532103D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132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句式情感分析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 smtClean="0"/>
              <a:t>Baidu-AipNlp</a:t>
            </a:r>
            <a:r>
              <a:rPr lang="zh-CN" altLang="en-US" dirty="0" smtClean="0"/>
              <a:t>情感倾向分析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87A79-FDCF-7448-987D-DC75532103D0}" type="slidenum">
              <a:rPr lang="en-US" smtClean="0"/>
              <a:t>13</a:t>
            </a:fld>
            <a:endParaRPr lang="en-US"/>
          </a:p>
        </p:txBody>
      </p:sp>
      <p:graphicFrame>
        <p:nvGraphicFramePr>
          <p:cNvPr id="7" name="图表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39550035"/>
              </p:ext>
            </p:extLst>
          </p:nvPr>
        </p:nvGraphicFramePr>
        <p:xfrm>
          <a:off x="736733" y="2283357"/>
          <a:ext cx="6721177" cy="272515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6" name="图表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82107569"/>
              </p:ext>
            </p:extLst>
          </p:nvPr>
        </p:nvGraphicFramePr>
        <p:xfrm>
          <a:off x="5153410" y="4117442"/>
          <a:ext cx="6808141" cy="26060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文本框 7"/>
          <p:cNvSpPr txBox="1"/>
          <p:nvPr/>
        </p:nvSpPr>
        <p:spPr>
          <a:xfrm>
            <a:off x="736733" y="5105841"/>
            <a:ext cx="3419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Mean = 0.326731</a:t>
            </a:r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7970609" y="3748110"/>
            <a:ext cx="3419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Mean = 0.349677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45595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句式情感分析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/>
              <a:t>Baidu-AipNlp</a:t>
            </a:r>
            <a:r>
              <a:rPr lang="zh-CN" altLang="en-US" dirty="0"/>
              <a:t>情感倾向分析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87A79-FDCF-7448-987D-DC75532103D0}" type="slidenum">
              <a:rPr lang="en-US" smtClean="0"/>
              <a:t>14</a:t>
            </a:fld>
            <a:endParaRPr lang="en-US"/>
          </a:p>
        </p:txBody>
      </p:sp>
      <p:graphicFrame>
        <p:nvGraphicFramePr>
          <p:cNvPr id="6" name="图表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54593827"/>
              </p:ext>
            </p:extLst>
          </p:nvPr>
        </p:nvGraphicFramePr>
        <p:xfrm>
          <a:off x="784102" y="2246359"/>
          <a:ext cx="6097684" cy="29017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7" name="图表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01472274"/>
              </p:ext>
            </p:extLst>
          </p:nvPr>
        </p:nvGraphicFramePr>
        <p:xfrm>
          <a:off x="5281500" y="3657600"/>
          <a:ext cx="6638650" cy="309204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8002322" y="3288268"/>
            <a:ext cx="3419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Mean = 0.388721</a:t>
            </a:r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897664" y="5231814"/>
            <a:ext cx="3419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Mean = 0.355682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35063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句式情感分析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 err="1"/>
              <a:t>Baidu-AipNlp</a:t>
            </a:r>
            <a:r>
              <a:rPr lang="zh-CN" altLang="en-US" dirty="0"/>
              <a:t>情感倾向分析</a:t>
            </a:r>
          </a:p>
          <a:p>
            <a:pPr lvl="1"/>
            <a:r>
              <a:rPr lang="zh-CN" altLang="en-US" dirty="0" smtClean="0"/>
              <a:t>根据句式分隔符划分句子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逐句进行情感倾向分析，判定</a:t>
            </a:r>
            <a:r>
              <a:rPr lang="en-US" altLang="zh-CN" dirty="0" smtClean="0"/>
              <a:t>positive</a:t>
            </a:r>
            <a:r>
              <a:rPr lang="zh-CN" altLang="en-US" dirty="0" smtClean="0"/>
              <a:t>与</a:t>
            </a:r>
            <a:r>
              <a:rPr lang="en-US" altLang="zh-CN" dirty="0" smtClean="0"/>
              <a:t>negative</a:t>
            </a:r>
            <a:r>
              <a:rPr lang="zh-CN" altLang="en-US" dirty="0" smtClean="0"/>
              <a:t>，输出置信度</a:t>
            </a:r>
            <a:endParaRPr lang="en-US" altLang="zh-CN" dirty="0" smtClean="0"/>
          </a:p>
          <a:p>
            <a:pPr lvl="1"/>
            <a:endParaRPr lang="en-US" altLang="zh-CN" dirty="0" smtClean="0"/>
          </a:p>
          <a:p>
            <a:r>
              <a:rPr lang="zh-CN" altLang="en-US" dirty="0" smtClean="0"/>
              <a:t>结果分析：</a:t>
            </a:r>
            <a:endParaRPr lang="en-US" altLang="zh-CN" dirty="0" smtClean="0"/>
          </a:p>
          <a:p>
            <a:pPr lvl="1"/>
            <a:r>
              <a:rPr lang="zh-CN" altLang="en-US" dirty="0"/>
              <a:t>两个</a:t>
            </a:r>
            <a:r>
              <a:rPr lang="zh-CN" altLang="en-US" dirty="0" smtClean="0"/>
              <a:t>系列句式情感走势相似，</a:t>
            </a:r>
            <a:r>
              <a:rPr lang="en-US" altLang="zh-CN" dirty="0" smtClean="0"/>
              <a:t>positive</a:t>
            </a:r>
            <a:r>
              <a:rPr lang="zh-CN" altLang="en-US" dirty="0" smtClean="0"/>
              <a:t>均值几乎无差别，聚类准确率较低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对系列所有作品取情感均值，伽利略系列</a:t>
            </a:r>
            <a:r>
              <a:rPr lang="en-US" altLang="zh-CN" dirty="0" smtClean="0"/>
              <a:t>Positive</a:t>
            </a:r>
            <a:r>
              <a:rPr lang="zh-CN" altLang="en-US" dirty="0" smtClean="0"/>
              <a:t>指数较高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均值</a:t>
            </a:r>
            <a:r>
              <a:rPr lang="zh-CN" altLang="en-US" dirty="0"/>
              <a:t>集中在</a:t>
            </a:r>
            <a:r>
              <a:rPr lang="en-US" altLang="zh-CN" dirty="0" smtClean="0"/>
              <a:t>0.3-0.4</a:t>
            </a:r>
            <a:r>
              <a:rPr lang="zh-CN" altLang="en-US" dirty="0"/>
              <a:t>之间</a:t>
            </a:r>
            <a:r>
              <a:rPr lang="zh-CN" altLang="en-US" dirty="0" smtClean="0"/>
              <a:t>，或者说全文情感集中在此处，即情感基调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文章中后段句式情感变化较剧烈</a:t>
            </a:r>
            <a:endParaRPr lang="en-US" altLang="zh-CN" dirty="0" smtClean="0"/>
          </a:p>
          <a:p>
            <a:pPr lvl="1"/>
            <a:endParaRPr lang="en-US" altLang="zh-CN" dirty="0" smtClean="0"/>
          </a:p>
          <a:p>
            <a:r>
              <a:rPr lang="zh-CN" altLang="en-US" dirty="0" smtClean="0">
                <a:solidFill>
                  <a:srgbClr val="FF0000"/>
                </a:solidFill>
              </a:rPr>
              <a:t>预测：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pPr lvl="1"/>
            <a:r>
              <a:rPr lang="zh-CN" altLang="en-US" dirty="0" smtClean="0">
                <a:solidFill>
                  <a:srgbClr val="FF0000"/>
                </a:solidFill>
              </a:rPr>
              <a:t>推理类作品情感基调偏向</a:t>
            </a:r>
            <a:r>
              <a:rPr lang="en-US" altLang="zh-CN" dirty="0" smtClean="0">
                <a:solidFill>
                  <a:srgbClr val="FF0000"/>
                </a:solidFill>
              </a:rPr>
              <a:t>negative</a:t>
            </a:r>
          </a:p>
          <a:p>
            <a:pPr lvl="1"/>
            <a:r>
              <a:rPr lang="zh-CN" altLang="en-US" dirty="0">
                <a:solidFill>
                  <a:srgbClr val="FF0000"/>
                </a:solidFill>
              </a:rPr>
              <a:t>情感</a:t>
            </a:r>
            <a:r>
              <a:rPr lang="zh-CN" altLang="en-US" dirty="0" smtClean="0">
                <a:solidFill>
                  <a:srgbClr val="FF0000"/>
                </a:solidFill>
              </a:rPr>
              <a:t>起伏在中后段，设计情节反转</a:t>
            </a:r>
            <a:endParaRPr lang="en-US" altLang="zh-CN" dirty="0" smtClean="0">
              <a:solidFill>
                <a:srgbClr val="FF000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87A79-FDCF-7448-987D-DC75532103D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499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文本相似度分析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87A79-FDCF-7448-987D-DC75532103D0}" type="slidenum">
              <a:rPr lang="en-US" smtClean="0"/>
              <a:t>16</a:t>
            </a:fld>
            <a:endParaRPr lang="en-US"/>
          </a:p>
        </p:txBody>
      </p:sp>
      <p:grpSp>
        <p:nvGrpSpPr>
          <p:cNvPr id="3" name="组合 2"/>
          <p:cNvGrpSpPr/>
          <p:nvPr/>
        </p:nvGrpSpPr>
        <p:grpSpPr>
          <a:xfrm>
            <a:off x="1647928" y="1798655"/>
            <a:ext cx="8149214" cy="4756757"/>
            <a:chOff x="1647928" y="1798655"/>
            <a:chExt cx="8149214" cy="4756757"/>
          </a:xfrm>
        </p:grpSpPr>
        <p:sp>
          <p:nvSpPr>
            <p:cNvPr id="7" name="矩形 6"/>
            <p:cNvSpPr/>
            <p:nvPr/>
          </p:nvSpPr>
          <p:spPr>
            <a:xfrm>
              <a:off x="1647929" y="1798655"/>
              <a:ext cx="8149213" cy="2411603"/>
            </a:xfrm>
            <a:prstGeom prst="rect">
              <a:avLst/>
            </a:prstGeom>
            <a:noFill/>
            <a:ln>
              <a:solidFill>
                <a:srgbClr val="0E80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1647928" y="4495500"/>
              <a:ext cx="8149213" cy="2059912"/>
            </a:xfrm>
            <a:prstGeom prst="rect">
              <a:avLst/>
            </a:prstGeom>
            <a:noFill/>
            <a:ln>
              <a:solidFill>
                <a:srgbClr val="0E80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2945840" y="2031446"/>
              <a:ext cx="2419979" cy="631367"/>
            </a:xfrm>
            <a:prstGeom prst="rect">
              <a:avLst/>
            </a:prstGeom>
            <a:noFill/>
            <a:ln>
              <a:solidFill>
                <a:srgbClr val="0E80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6494581" y="2031446"/>
              <a:ext cx="2419979" cy="631367"/>
            </a:xfrm>
            <a:prstGeom prst="rect">
              <a:avLst/>
            </a:prstGeom>
            <a:noFill/>
            <a:ln>
              <a:solidFill>
                <a:srgbClr val="0E80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矩形 13"/>
            <p:cNvSpPr/>
            <p:nvPr/>
          </p:nvSpPr>
          <p:spPr>
            <a:xfrm>
              <a:off x="2945840" y="3314337"/>
              <a:ext cx="2419979" cy="631367"/>
            </a:xfrm>
            <a:prstGeom prst="rect">
              <a:avLst/>
            </a:prstGeom>
            <a:noFill/>
            <a:ln>
              <a:solidFill>
                <a:srgbClr val="0E80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矩形 14"/>
            <p:cNvSpPr/>
            <p:nvPr/>
          </p:nvSpPr>
          <p:spPr>
            <a:xfrm>
              <a:off x="6494580" y="3314336"/>
              <a:ext cx="2419979" cy="631367"/>
            </a:xfrm>
            <a:prstGeom prst="rect">
              <a:avLst/>
            </a:prstGeom>
            <a:noFill/>
            <a:ln>
              <a:solidFill>
                <a:srgbClr val="0E80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3725681" y="2162463"/>
              <a:ext cx="9545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语料库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7116739" y="2162463"/>
              <a:ext cx="13540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Tokenize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6994693" y="3324385"/>
              <a:ext cx="164688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去停用词以及去标点符号</a:t>
              </a: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3540250" y="3435553"/>
              <a:ext cx="14437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去低频词汇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2945840" y="4741195"/>
              <a:ext cx="2419979" cy="631367"/>
            </a:xfrm>
            <a:prstGeom prst="rect">
              <a:avLst/>
            </a:prstGeom>
            <a:noFill/>
            <a:ln>
              <a:solidFill>
                <a:srgbClr val="0E80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矩形 21"/>
            <p:cNvSpPr/>
            <p:nvPr/>
          </p:nvSpPr>
          <p:spPr>
            <a:xfrm>
              <a:off x="6494581" y="4741193"/>
              <a:ext cx="2419979" cy="631367"/>
            </a:xfrm>
            <a:prstGeom prst="rect">
              <a:avLst/>
            </a:prstGeom>
            <a:noFill/>
            <a:ln>
              <a:solidFill>
                <a:srgbClr val="0E80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矩形 22"/>
            <p:cNvSpPr/>
            <p:nvPr/>
          </p:nvSpPr>
          <p:spPr>
            <a:xfrm>
              <a:off x="2945840" y="5732685"/>
              <a:ext cx="2419979" cy="631367"/>
            </a:xfrm>
            <a:prstGeom prst="rect">
              <a:avLst/>
            </a:prstGeom>
            <a:noFill/>
            <a:ln>
              <a:solidFill>
                <a:srgbClr val="0E80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矩形 23"/>
            <p:cNvSpPr/>
            <p:nvPr/>
          </p:nvSpPr>
          <p:spPr>
            <a:xfrm>
              <a:off x="6494580" y="5752778"/>
              <a:ext cx="2419979" cy="592808"/>
            </a:xfrm>
            <a:prstGeom prst="rect">
              <a:avLst/>
            </a:prstGeom>
            <a:noFill/>
            <a:ln>
              <a:solidFill>
                <a:srgbClr val="0E80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3259324" y="4882014"/>
              <a:ext cx="20658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词袋模型向量化</a:t>
              </a:r>
              <a:endPara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6663731" y="4860558"/>
              <a:ext cx="23387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TF-IDF/LSI</a:t>
              </a:r>
              <a:r>
                <a:rPr lang="zh-CN" altLang="en-US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主题模型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7386058" y="5883794"/>
              <a:ext cx="7827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索引</a:t>
              </a: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3540250" y="5853901"/>
              <a:ext cx="14437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相似性比较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1855077" y="2347129"/>
              <a:ext cx="677108" cy="1468432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zh-CN" altLang="en-US" sz="3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预处理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1888160" y="4758732"/>
              <a:ext cx="615553" cy="1720572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zh-CN" altLang="en-US" sz="28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文本比对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33" name="直接箭头连接符 32"/>
            <p:cNvCxnSpPr>
              <a:stCxn id="9" idx="3"/>
              <a:endCxn id="13" idx="1"/>
            </p:cNvCxnSpPr>
            <p:nvPr/>
          </p:nvCxnSpPr>
          <p:spPr>
            <a:xfrm>
              <a:off x="5365819" y="2347130"/>
              <a:ext cx="1128762" cy="0"/>
            </a:xfrm>
            <a:prstGeom prst="straightConnector1">
              <a:avLst/>
            </a:prstGeom>
            <a:ln w="28575">
              <a:solidFill>
                <a:srgbClr val="0E80B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箭头连接符 33"/>
            <p:cNvCxnSpPr>
              <a:stCxn id="15" idx="1"/>
              <a:endCxn id="14" idx="3"/>
            </p:cNvCxnSpPr>
            <p:nvPr/>
          </p:nvCxnSpPr>
          <p:spPr>
            <a:xfrm flipH="1">
              <a:off x="5365819" y="3630020"/>
              <a:ext cx="1128761" cy="1"/>
            </a:xfrm>
            <a:prstGeom prst="straightConnector1">
              <a:avLst/>
            </a:prstGeom>
            <a:ln w="28575">
              <a:solidFill>
                <a:srgbClr val="0E80B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箭头连接符 38"/>
            <p:cNvCxnSpPr>
              <a:stCxn id="13" idx="2"/>
              <a:endCxn id="15" idx="0"/>
            </p:cNvCxnSpPr>
            <p:nvPr/>
          </p:nvCxnSpPr>
          <p:spPr>
            <a:xfrm flipH="1">
              <a:off x="7704570" y="2662813"/>
              <a:ext cx="1" cy="651523"/>
            </a:xfrm>
            <a:prstGeom prst="straightConnector1">
              <a:avLst/>
            </a:prstGeom>
            <a:ln w="28575">
              <a:solidFill>
                <a:srgbClr val="0E80B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箭头连接符 41"/>
            <p:cNvCxnSpPr>
              <a:stCxn id="14" idx="2"/>
              <a:endCxn id="21" idx="0"/>
            </p:cNvCxnSpPr>
            <p:nvPr/>
          </p:nvCxnSpPr>
          <p:spPr>
            <a:xfrm>
              <a:off x="4155830" y="3945704"/>
              <a:ext cx="0" cy="795491"/>
            </a:xfrm>
            <a:prstGeom prst="straightConnector1">
              <a:avLst/>
            </a:prstGeom>
            <a:ln w="28575">
              <a:solidFill>
                <a:srgbClr val="0E80B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箭头连接符 44"/>
            <p:cNvCxnSpPr>
              <a:stCxn id="21" idx="3"/>
              <a:endCxn id="22" idx="1"/>
            </p:cNvCxnSpPr>
            <p:nvPr/>
          </p:nvCxnSpPr>
          <p:spPr>
            <a:xfrm flipV="1">
              <a:off x="5365819" y="5056877"/>
              <a:ext cx="1128762" cy="2"/>
            </a:xfrm>
            <a:prstGeom prst="straightConnector1">
              <a:avLst/>
            </a:prstGeom>
            <a:ln w="28575">
              <a:solidFill>
                <a:srgbClr val="0E80B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箭头连接符 47"/>
            <p:cNvCxnSpPr>
              <a:stCxn id="22" idx="2"/>
              <a:endCxn id="24" idx="0"/>
            </p:cNvCxnSpPr>
            <p:nvPr/>
          </p:nvCxnSpPr>
          <p:spPr>
            <a:xfrm flipH="1">
              <a:off x="7704570" y="5372560"/>
              <a:ext cx="1" cy="380218"/>
            </a:xfrm>
            <a:prstGeom prst="straightConnector1">
              <a:avLst/>
            </a:prstGeom>
            <a:ln w="28575">
              <a:solidFill>
                <a:srgbClr val="0E80B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箭头连接符 50"/>
            <p:cNvCxnSpPr>
              <a:stCxn id="24" idx="1"/>
              <a:endCxn id="23" idx="3"/>
            </p:cNvCxnSpPr>
            <p:nvPr/>
          </p:nvCxnSpPr>
          <p:spPr>
            <a:xfrm flipH="1" flipV="1">
              <a:off x="5365819" y="6048369"/>
              <a:ext cx="1128761" cy="813"/>
            </a:xfrm>
            <a:prstGeom prst="straightConnector1">
              <a:avLst/>
            </a:prstGeom>
            <a:ln w="28575">
              <a:solidFill>
                <a:srgbClr val="0E80B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57959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文本相似度分析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千禧年前后对比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87A79-FDCF-7448-987D-DC75532103D0}" type="slidenum">
              <a:rPr lang="en-US" smtClean="0"/>
              <a:t>17</a:t>
            </a:fld>
            <a:endParaRPr 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3753" y="1763654"/>
            <a:ext cx="2577552" cy="490471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568" y="1763654"/>
            <a:ext cx="2152358" cy="4996548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0305" y="1763654"/>
            <a:ext cx="2090570" cy="3319826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03349" y="2052841"/>
            <a:ext cx="2285714" cy="3790476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73702" y="2062365"/>
            <a:ext cx="723810" cy="37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562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爬虫结果展示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569" y="1779678"/>
            <a:ext cx="5971340" cy="4876800"/>
          </a:xfrm>
        </p:spPr>
        <p:txBody>
          <a:bodyPr/>
          <a:lstStyle/>
          <a:p>
            <a:r>
              <a:rPr lang="zh-CN" altLang="en-US" dirty="0" smtClean="0"/>
              <a:t>豆瓣短评 </a:t>
            </a:r>
            <a:r>
              <a:rPr lang="zh-CN" altLang="en-US" dirty="0"/>
              <a:t>：（学艺不精，被豆瓣封号</a:t>
            </a:r>
            <a:r>
              <a:rPr lang="zh-CN" altLang="en-US" dirty="0" smtClean="0"/>
              <a:t>了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zh-CN" altLang="en-US" dirty="0" smtClean="0"/>
              <a:t>分析书籍、电影、电视剧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抓取</a:t>
            </a:r>
            <a:r>
              <a:rPr lang="zh-CN" altLang="en-US" dirty="0" smtClean="0">
                <a:solidFill>
                  <a:srgbClr val="FF0000"/>
                </a:solidFill>
              </a:rPr>
              <a:t>短评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pPr lvl="1"/>
            <a:r>
              <a:rPr lang="zh-CN" altLang="en-US" dirty="0"/>
              <a:t>对</a:t>
            </a:r>
            <a:r>
              <a:rPr lang="zh-CN" altLang="en-US" dirty="0" smtClean="0"/>
              <a:t>短评情感进行分析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/>
              <a:t>知</a:t>
            </a:r>
            <a:r>
              <a:rPr lang="zh-CN" altLang="en-US" dirty="0" smtClean="0"/>
              <a:t>乎问题总结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抓取东野圭吾及其作品相关词条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将问题分类汇总</a:t>
            </a:r>
            <a:endParaRPr lang="en-US" altLang="zh-CN" dirty="0" smtClean="0"/>
          </a:p>
          <a:p>
            <a:pPr lvl="1"/>
            <a:r>
              <a:rPr lang="zh-CN" altLang="en-US" dirty="0"/>
              <a:t>统计高频</a:t>
            </a:r>
            <a:r>
              <a:rPr lang="zh-CN" altLang="en-US" dirty="0" smtClean="0"/>
              <a:t>词、关键词</a:t>
            </a:r>
            <a:endParaRPr lang="en-US" altLang="zh-CN" dirty="0" smtClean="0"/>
          </a:p>
          <a:p>
            <a:pPr lvl="1"/>
            <a:r>
              <a:rPr lang="zh-CN" altLang="en-US" dirty="0"/>
              <a:t>通过关键词可以推论出作品的大致内容，比如动机、人物关系、人物环境</a:t>
            </a:r>
          </a:p>
          <a:p>
            <a:pPr lvl="1"/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87A79-FDCF-7448-987D-DC75532103D0}" type="slidenum">
              <a:rPr lang="en-US" smtClean="0"/>
              <a:t>18</a:t>
            </a:fld>
            <a:endParaRPr 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/>
          <a:srcRect b="53155"/>
          <a:stretch/>
        </p:blipFill>
        <p:spPr>
          <a:xfrm>
            <a:off x="6325385" y="4218077"/>
            <a:ext cx="5752574" cy="198475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4"/>
          <a:srcRect t="3915"/>
          <a:stretch/>
        </p:blipFill>
        <p:spPr>
          <a:xfrm>
            <a:off x="6335923" y="1140643"/>
            <a:ext cx="4580316" cy="302552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73697" y="2322982"/>
            <a:ext cx="1535913" cy="1572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977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爬虫结果展示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知</a:t>
            </a:r>
            <a:r>
              <a:rPr lang="zh-CN" altLang="en-US" dirty="0" smtClean="0"/>
              <a:t>乎</a:t>
            </a:r>
            <a:r>
              <a:rPr lang="zh-CN" altLang="en-US" dirty="0"/>
              <a:t>爬虫结果</a:t>
            </a:r>
            <a:r>
              <a:rPr lang="zh-CN" altLang="en-US" dirty="0" smtClean="0"/>
              <a:t>分析：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高权重词汇：婚姻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内容多和家庭关系、童年</a:t>
            </a:r>
            <a:r>
              <a:rPr lang="zh-CN" altLang="en-US" dirty="0"/>
              <a:t>经历</a:t>
            </a:r>
            <a:r>
              <a:rPr lang="zh-CN" altLang="en-US" dirty="0" smtClean="0"/>
              <a:t>相关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通过关键词可以推论出作品的大致内容，比如动机、人物关系、人物环境</a:t>
            </a:r>
          </a:p>
          <a:p>
            <a:pPr lvl="1"/>
            <a:r>
              <a:rPr lang="zh-CN" altLang="en-US" dirty="0" smtClean="0"/>
              <a:t>非本格派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文风多缜密、清新</a:t>
            </a:r>
            <a:endParaRPr lang="en-US" altLang="zh-CN" dirty="0" smtClean="0"/>
          </a:p>
          <a:p>
            <a:pPr lvl="1"/>
            <a:r>
              <a:rPr lang="zh-CN" altLang="en-US" dirty="0"/>
              <a:t>内容</a:t>
            </a:r>
            <a:r>
              <a:rPr lang="zh-CN" altLang="en-US" dirty="0" smtClean="0"/>
              <a:t>多包含杀人事件和对人性的探讨</a:t>
            </a:r>
            <a:endParaRPr lang="en-US" altLang="zh-CN" dirty="0" smtClean="0"/>
          </a:p>
          <a:p>
            <a:pPr lvl="1"/>
            <a:endParaRPr lang="en-US" altLang="zh-CN" dirty="0"/>
          </a:p>
          <a:p>
            <a:r>
              <a:rPr lang="zh-CN" altLang="en-US" dirty="0" smtClean="0">
                <a:solidFill>
                  <a:srgbClr val="FF0000"/>
                </a:solidFill>
              </a:rPr>
              <a:t>推论及预测：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pPr lvl="1"/>
            <a:r>
              <a:rPr lang="zh-CN" altLang="en-US" dirty="0" smtClean="0">
                <a:solidFill>
                  <a:srgbClr val="FF0000"/>
                </a:solidFill>
              </a:rPr>
              <a:t>内容和人性相关，涉及家庭婚姻关系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pPr lvl="1"/>
            <a:r>
              <a:rPr lang="zh-CN" altLang="en-US" dirty="0">
                <a:solidFill>
                  <a:srgbClr val="FF0000"/>
                </a:solidFill>
              </a:rPr>
              <a:t>大</a:t>
            </a:r>
            <a:r>
              <a:rPr lang="zh-CN" altLang="en-US" dirty="0" smtClean="0">
                <a:solidFill>
                  <a:srgbClr val="FF0000"/>
                </a:solidFill>
              </a:rPr>
              <a:t>概率包含杀人事件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pPr lvl="1"/>
            <a:r>
              <a:rPr lang="zh-CN" altLang="en-US" dirty="0" smtClean="0">
                <a:solidFill>
                  <a:srgbClr val="FF0000"/>
                </a:solidFill>
              </a:rPr>
              <a:t>可能会和早年心理阴影相关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87A79-FDCF-7448-987D-DC75532103D0}" type="slidenum">
              <a:rPr lang="en-US" smtClean="0"/>
              <a:t>19</a:t>
            </a:fld>
            <a:endParaRPr 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9778" y="1891854"/>
            <a:ext cx="1926018" cy="4331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425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87A79-FDCF-7448-987D-DC75532103D0}" type="slidenum">
              <a:rPr lang="en-US" smtClean="0"/>
              <a:t>2</a:t>
            </a:fld>
            <a:endParaRPr lang="en-US"/>
          </a:p>
        </p:txBody>
      </p:sp>
      <p:grpSp>
        <p:nvGrpSpPr>
          <p:cNvPr id="30" name="组合 29"/>
          <p:cNvGrpSpPr/>
          <p:nvPr/>
        </p:nvGrpSpPr>
        <p:grpSpPr>
          <a:xfrm>
            <a:off x="764500" y="801278"/>
            <a:ext cx="10463134" cy="6056722"/>
            <a:chOff x="764500" y="801278"/>
            <a:chExt cx="10463134" cy="6056722"/>
          </a:xfrm>
        </p:grpSpPr>
        <p:sp>
          <p:nvSpPr>
            <p:cNvPr id="3" name="矩形 2"/>
            <p:cNvSpPr/>
            <p:nvPr/>
          </p:nvSpPr>
          <p:spPr>
            <a:xfrm>
              <a:off x="764500" y="801278"/>
              <a:ext cx="10463134" cy="6056722"/>
            </a:xfrm>
            <a:prstGeom prst="rect">
              <a:avLst/>
            </a:prstGeom>
            <a:noFill/>
            <a:ln w="381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1201857" y="2715900"/>
              <a:ext cx="1763484" cy="1759132"/>
            </a:xfrm>
            <a:prstGeom prst="rect">
              <a:avLst/>
            </a:prstGeom>
            <a:noFill/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rPr>
                <a:t>文本预处理</a:t>
              </a:r>
              <a:endParaRPr kumimoji="0" lang="en-US" altLang="zh-CN" sz="1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rPr>
                <a:t>Jieba</a:t>
              </a:r>
              <a:r>
                <a:rPr kumimoji="0" lang="zh-CN" alt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rPr>
                <a:t>分词</a:t>
              </a:r>
              <a:endParaRPr kumimoji="0" lang="en-US" altLang="zh-CN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rPr>
                <a:t>停用词字典</a:t>
              </a:r>
              <a:endParaRPr kumimoji="0" lang="en-US" altLang="zh-CN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rPr>
                <a:t>日本人名字典</a:t>
              </a:r>
              <a:endParaRPr kumimoji="0" lang="en-US" altLang="zh-CN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rPr>
                <a:t>词性分析</a:t>
              </a:r>
            </a:p>
          </p:txBody>
        </p:sp>
        <p:sp>
          <p:nvSpPr>
            <p:cNvPr id="5" name="矩形 4"/>
            <p:cNvSpPr/>
            <p:nvPr/>
          </p:nvSpPr>
          <p:spPr>
            <a:xfrm>
              <a:off x="9260549" y="1338606"/>
              <a:ext cx="1763484" cy="2477394"/>
            </a:xfrm>
            <a:prstGeom prst="rect">
              <a:avLst/>
            </a:prstGeom>
            <a:noFill/>
            <a:ln w="28575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rPr>
                <a:t>分析总结报告</a:t>
              </a:r>
              <a:endParaRPr kumimoji="0" lang="en-US" altLang="zh-CN" sz="1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rPr>
                <a:t>东野圭吾小说全貌与预测</a:t>
              </a:r>
              <a:endParaRPr kumimoji="0" lang="en-US" altLang="zh-CN" sz="1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1201857" y="1206631"/>
              <a:ext cx="1763484" cy="1159785"/>
            </a:xfrm>
            <a:prstGeom prst="rect">
              <a:avLst/>
            </a:prstGeom>
            <a:noFill/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rPr>
                <a:t>先验知识采集</a:t>
              </a:r>
              <a:endParaRPr kumimoji="0" lang="en-US" altLang="zh-CN" sz="1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rPr>
                <a:t>作者生平</a:t>
              </a:r>
              <a:endParaRPr kumimoji="0" lang="en-US" altLang="zh-CN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rPr>
                <a:t>小说年代</a:t>
              </a:r>
              <a:endParaRPr kumimoji="0" lang="en-US" altLang="zh-CN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rPr>
                <a:t>获奖荣誉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rPr>
                <a:t>越多人工就越智能</a:t>
              </a:r>
              <a:endParaRPr kumimoji="0" lang="en-US" altLang="zh-CN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3577116" y="994663"/>
              <a:ext cx="3431136" cy="1588792"/>
            </a:xfrm>
            <a:prstGeom prst="rect">
              <a:avLst/>
            </a:prstGeom>
            <a:noFill/>
            <a:ln w="28575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rPr>
                <a:t>粗粒度分析</a:t>
              </a:r>
              <a:endParaRPr kumimoji="0" lang="en-US" altLang="zh-CN" sz="1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rPr>
                <a:t>东野圭吾</a:t>
              </a:r>
              <a:r>
                <a:rPr kumimoji="0" lang="en-US" altLang="zh-CN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rPr>
                <a:t>90</a:t>
              </a:r>
              <a:r>
                <a:rPr kumimoji="0" lang="zh-CN" alt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rPr>
                <a:t>本小说（</a:t>
              </a:r>
              <a:r>
                <a:rPr kumimoji="0" lang="en-US" altLang="zh-CN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rPr>
                <a:t>1985-2017</a:t>
              </a:r>
              <a:r>
                <a:rPr kumimoji="0" lang="zh-CN" alt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rPr>
                <a:t>）</a:t>
              </a:r>
              <a:endParaRPr kumimoji="0" lang="en-US" altLang="zh-CN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rPr>
                <a:t>词频、句频、全文相似度分析</a:t>
              </a:r>
              <a:endParaRPr kumimoji="0" lang="en-US" altLang="zh-CN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rPr>
                <a:t>词袋模型向量化文本</a:t>
              </a:r>
              <a:endParaRPr kumimoji="0" lang="en-US" altLang="zh-CN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rPr>
                <a:t>TF-IDF</a:t>
              </a:r>
              <a:r>
                <a:rPr kumimoji="0" lang="zh-CN" alt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rPr>
                <a:t>模型</a:t>
              </a:r>
              <a:endParaRPr kumimoji="0" lang="en-US" altLang="zh-CN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rPr>
                <a:t>LSI</a:t>
              </a:r>
              <a:r>
                <a:rPr kumimoji="0" lang="zh-CN" alt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rPr>
                <a:t>模型</a:t>
              </a:r>
              <a:endParaRPr kumimoji="0" lang="en-US" altLang="zh-CN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rPr>
                <a:t>（提取相似度高的进行展示）</a:t>
              </a:r>
              <a:endParaRPr kumimoji="0" lang="en-US" altLang="zh-CN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3577115" y="2712046"/>
              <a:ext cx="3431137" cy="1695856"/>
            </a:xfrm>
            <a:prstGeom prst="rect">
              <a:avLst/>
            </a:prstGeom>
            <a:noFill/>
            <a:ln w="57150" cap="flat" cmpd="sng" algn="ctr">
              <a:solidFill>
                <a:srgbClr val="FF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rPr>
                <a:t>细粒度分析</a:t>
              </a:r>
              <a:endParaRPr kumimoji="0" lang="en-US" altLang="zh-CN" sz="1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rPr>
                <a:t>加贺系列</a:t>
              </a:r>
              <a:r>
                <a:rPr kumimoji="0" lang="en-US" altLang="zh-CN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rPr>
                <a:t>10</a:t>
              </a:r>
              <a:r>
                <a:rPr kumimoji="0" lang="zh-CN" alt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rPr>
                <a:t>本（</a:t>
              </a:r>
              <a:r>
                <a:rPr kumimoji="0" lang="en-US" altLang="zh-CN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rPr>
                <a:t>1986-2013</a:t>
              </a:r>
              <a:r>
                <a:rPr kumimoji="0" lang="zh-CN" alt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rPr>
                <a:t>）与伽利略系列（</a:t>
              </a:r>
              <a:r>
                <a:rPr kumimoji="0" lang="en-US" altLang="zh-CN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rPr>
                <a:t>1998-2012</a:t>
              </a:r>
              <a:r>
                <a:rPr kumimoji="0" lang="zh-CN" alt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rPr>
                <a:t>）</a:t>
              </a:r>
              <a:r>
                <a:rPr kumimoji="0" lang="en-US" altLang="zh-CN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rPr>
                <a:t>8</a:t>
              </a:r>
              <a:r>
                <a:rPr kumimoji="0" lang="zh-CN" alt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rPr>
                <a:t>本小说</a:t>
              </a:r>
              <a:endParaRPr kumimoji="0" lang="en-US" altLang="zh-CN" sz="12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rPr>
                <a:t>推理小说三要素：</a:t>
              </a:r>
              <a:endParaRPr kumimoji="0" lang="en-US" altLang="zh-CN" sz="12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rPr>
                <a:t>who/how/why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rPr>
                <a:t>（犯人、手法与动机）</a:t>
              </a:r>
              <a:endParaRPr kumimoji="0" lang="en-US" altLang="zh-CN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rPr>
                <a:t>情感分析：全篇与句子</a:t>
              </a:r>
              <a:r>
                <a:rPr kumimoji="0" lang="zh-CN" alt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rPr>
                <a:t>情感词分析</a:t>
              </a:r>
              <a:endParaRPr kumimoji="0" lang="en-US" altLang="zh-CN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1201856" y="4714336"/>
              <a:ext cx="1763485" cy="1835193"/>
            </a:xfrm>
            <a:prstGeom prst="rect">
              <a:avLst/>
            </a:prstGeom>
            <a:noFill/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rPr>
                <a:t>东野圭吾周边</a:t>
              </a:r>
              <a:endParaRPr kumimoji="0" lang="en-US" altLang="zh-CN" sz="1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rPr>
                <a:t>三大搜索引擎热度、百度</a:t>
              </a:r>
              <a:r>
                <a:rPr kumimoji="0" lang="en-US" altLang="zh-CN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rPr>
                <a:t>API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rPr>
                <a:t>知乎问题（如何评价</a:t>
              </a:r>
              <a:r>
                <a:rPr kumimoji="0" lang="en-US" altLang="zh-CN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rPr>
                <a:t>…</a:t>
              </a:r>
              <a:r>
                <a:rPr kumimoji="0" lang="zh-CN" alt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rPr>
                <a:t>）</a:t>
              </a:r>
              <a:endParaRPr kumimoji="0" lang="en-US" altLang="zh-CN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rPr>
                <a:t>豆瓣书评与影评</a:t>
              </a:r>
              <a:endParaRPr kumimoji="0" lang="en-US" altLang="zh-CN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rPr>
                <a:t>爬虫技术</a:t>
              </a:r>
              <a:endParaRPr kumimoji="0" lang="en-US" altLang="zh-CN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3512802" y="4603623"/>
              <a:ext cx="3595972" cy="911903"/>
            </a:xfrm>
            <a:prstGeom prst="rect">
              <a:avLst/>
            </a:prstGeom>
            <a:noFill/>
            <a:ln w="28575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rPr>
                <a:t>作品排名与关联性</a:t>
              </a:r>
              <a:endParaRPr kumimoji="0" lang="en-US" altLang="zh-CN" sz="12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rPr>
                <a:t>哪些作品被放在一起比较？相关程度量化？</a:t>
              </a:r>
              <a:endParaRPr kumimoji="0" lang="en-US" altLang="zh-CN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rPr>
                <a:t>哪些作品受欢迎？受欢迎指数是多少？</a:t>
              </a:r>
              <a:endParaRPr kumimoji="0" lang="en-US" altLang="zh-CN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2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3526449" y="5582874"/>
              <a:ext cx="3595973" cy="966655"/>
            </a:xfrm>
            <a:prstGeom prst="rect">
              <a:avLst/>
            </a:prstGeom>
            <a:noFill/>
            <a:ln w="28575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rPr>
                <a:t>相关作家</a:t>
              </a:r>
              <a:endParaRPr kumimoji="0" lang="en-US" altLang="zh-CN" sz="1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zh-CN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rPr>
                <a:t>岛田庄司</a:t>
              </a:r>
              <a:r>
                <a:rPr kumimoji="0" lang="zh-CN" alt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rPr>
                <a:t>、</a:t>
              </a:r>
              <a:r>
                <a:rPr kumimoji="0" lang="zh-CN" altLang="zh-CN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rPr>
                <a:t>绫辻行人之</a:t>
              </a:r>
              <a:r>
                <a:rPr kumimoji="0" lang="zh-CN" alt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rPr>
                <a:t>、</a:t>
              </a:r>
              <a:r>
                <a:rPr kumimoji="0" lang="zh-CN" altLang="zh-CN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rPr>
                <a:t>宫部美雪</a:t>
              </a:r>
              <a:r>
                <a:rPr kumimoji="0" lang="zh-CN" alt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rPr>
                <a:t>、</a:t>
              </a:r>
              <a:r>
                <a:rPr kumimoji="0" lang="zh-CN" altLang="zh-CN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rPr>
                <a:t>埃勒里奎因、阿加莎、乙一</a:t>
              </a:r>
              <a:r>
                <a:rPr kumimoji="0" lang="zh-CN" alt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rPr>
                <a:t>、</a:t>
              </a:r>
              <a:r>
                <a:rPr kumimoji="0" lang="zh-CN" altLang="zh-CN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rPr>
                <a:t>大泽在昌</a:t>
              </a:r>
              <a:r>
                <a:rPr kumimoji="0" lang="zh-CN" alt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rPr>
                <a:t>、</a:t>
              </a:r>
              <a:r>
                <a:rPr kumimoji="0" lang="zh-CN" altLang="zh-CN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rPr>
                <a:t>石黑一雄</a:t>
              </a:r>
              <a:r>
                <a:rPr kumimoji="0" lang="zh-CN" alt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rPr>
                <a:t>、</a:t>
              </a:r>
              <a:r>
                <a:rPr kumimoji="0" lang="zh-CN" altLang="zh-CN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rPr>
                <a:t>村上春树</a:t>
              </a:r>
              <a:r>
                <a:rPr kumimoji="0" lang="zh-CN" alt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rPr>
                <a:t>、</a:t>
              </a:r>
              <a:r>
                <a:rPr kumimoji="0" lang="zh-CN" altLang="zh-CN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rPr>
                <a:t>松本清张</a:t>
              </a:r>
              <a:r>
                <a:rPr kumimoji="0" lang="zh-CN" alt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rPr>
                <a:t>、蔡骏、紫金陈</a:t>
              </a:r>
              <a:endParaRPr kumimoji="0" lang="en-US" altLang="zh-CN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7207238" y="1338606"/>
              <a:ext cx="1849711" cy="1131105"/>
            </a:xfrm>
            <a:prstGeom prst="rect">
              <a:avLst/>
            </a:prstGeom>
            <a:noFill/>
            <a:ln w="28575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rPr>
                <a:t>词云展示</a:t>
              </a:r>
              <a:endParaRPr kumimoji="0" lang="en-US" altLang="zh-CN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rPr>
                <a:t>东野圭吾</a:t>
              </a:r>
              <a:r>
                <a:rPr kumimoji="0" lang="en-US" altLang="zh-CN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rPr>
                <a:t>90</a:t>
              </a:r>
              <a:r>
                <a:rPr kumimoji="0" lang="zh-CN" alt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rPr>
                <a:t>本小说高频词汇</a:t>
              </a:r>
              <a:endParaRPr kumimoji="0" lang="en-US" altLang="zh-CN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rPr>
                <a:t>动词、名词、主题词</a:t>
              </a:r>
              <a:endParaRPr kumimoji="0" lang="en-US" altLang="zh-CN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7253216" y="4893748"/>
              <a:ext cx="1826626" cy="966655"/>
            </a:xfrm>
            <a:prstGeom prst="rect">
              <a:avLst/>
            </a:prstGeom>
            <a:noFill/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rPr>
                <a:t>相关译者</a:t>
              </a:r>
              <a:endParaRPr kumimoji="0" lang="en-US" altLang="zh-CN" sz="16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rPr>
                <a:t>袁斌、王蕴洁、张智渊、刘姿君、</a:t>
              </a:r>
              <a:r>
                <a:rPr kumimoji="0" lang="en-US" altLang="zh-CN" sz="12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rPr>
                <a:t>shefiey</a:t>
              </a:r>
              <a:r>
                <a:rPr kumimoji="0" lang="zh-CN" alt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rPr>
                <a:t>、李盈春、岳远坤</a:t>
              </a:r>
              <a:endParaRPr kumimoji="0" lang="en-US" altLang="zh-CN" sz="11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7253217" y="4122153"/>
              <a:ext cx="1826626" cy="645321"/>
            </a:xfrm>
            <a:prstGeom prst="rect">
              <a:avLst/>
            </a:prstGeom>
            <a:noFill/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rPr>
                <a:t>Top 5 </a:t>
              </a:r>
              <a:r>
                <a:rPr kumimoji="0" lang="zh-CN" alt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rPr>
                <a:t>问题</a:t>
              </a:r>
              <a:endParaRPr kumimoji="0" lang="en-US" altLang="zh-CN" sz="1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9156043" y="4893747"/>
              <a:ext cx="1826626" cy="966655"/>
            </a:xfrm>
            <a:prstGeom prst="rect">
              <a:avLst/>
            </a:prstGeom>
            <a:noFill/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rPr>
                <a:t>男女主角</a:t>
              </a:r>
              <a:endParaRPr kumimoji="0" lang="en-US" altLang="zh-CN" sz="1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rPr>
                <a:t>阿部宽</a:t>
              </a:r>
              <a:endParaRPr kumimoji="0" lang="en-US" altLang="zh-CN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zh-CN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rPr>
                <a:t>福山雅治</a:t>
              </a:r>
              <a:endParaRPr kumimoji="0" lang="en-US" altLang="zh-CN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zh-CN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rPr>
                <a:t>王俊凯</a:t>
              </a:r>
              <a:endParaRPr kumimoji="0" lang="en-US" altLang="zh-CN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7255392" y="5923674"/>
              <a:ext cx="1826626" cy="621500"/>
            </a:xfrm>
            <a:prstGeom prst="rect">
              <a:avLst/>
            </a:prstGeom>
            <a:noFill/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rPr>
                <a:t>推理风格</a:t>
              </a:r>
              <a:endParaRPr kumimoji="0" lang="en-US" altLang="zh-CN" sz="12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9197407" y="5919319"/>
              <a:ext cx="1826626" cy="630210"/>
            </a:xfrm>
            <a:prstGeom prst="rect">
              <a:avLst/>
            </a:prstGeom>
            <a:noFill/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rPr>
                <a:t>社会派与本格派</a:t>
              </a:r>
              <a:endParaRPr kumimoji="0" lang="en-US" altLang="zh-CN" sz="12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9156044" y="4122153"/>
              <a:ext cx="1826626" cy="645321"/>
            </a:xfrm>
            <a:prstGeom prst="rect">
              <a:avLst/>
            </a:prstGeom>
            <a:noFill/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rPr>
                <a:t>IP </a:t>
              </a:r>
              <a:r>
                <a:rPr kumimoji="0" lang="zh-CN" alt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rPr>
                <a:t>剧</a:t>
              </a:r>
              <a:endParaRPr kumimoji="0" lang="en-US" altLang="zh-CN" sz="12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7222419" y="2740128"/>
              <a:ext cx="1839144" cy="1097281"/>
            </a:xfrm>
            <a:prstGeom prst="rect">
              <a:avLst/>
            </a:prstGeom>
            <a:noFill/>
            <a:ln w="28575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rPr>
                <a:t>百度指数</a:t>
              </a:r>
              <a:endParaRPr kumimoji="0" lang="en-US" altLang="zh-CN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916900" y="994662"/>
              <a:ext cx="2371327" cy="5683457"/>
            </a:xfrm>
            <a:prstGeom prst="rect">
              <a:avLst/>
            </a:prstGeom>
            <a:noFill/>
            <a:ln w="38100" cap="flat" cmpd="sng" algn="ctr">
              <a:solidFill>
                <a:srgbClr val="5B9BD5">
                  <a:shade val="50000"/>
                </a:srgbClr>
              </a:solidFill>
              <a:prstDash val="lg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3508956" y="927314"/>
              <a:ext cx="3576073" cy="3547717"/>
            </a:xfrm>
            <a:prstGeom prst="rect">
              <a:avLst/>
            </a:prstGeom>
            <a:noFill/>
            <a:ln w="38100" cap="flat" cmpd="sng" algn="ctr">
              <a:solidFill>
                <a:srgbClr val="5B9BD5">
                  <a:shade val="50000"/>
                </a:srgbClr>
              </a:solidFill>
              <a:prstDash val="lg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7199244" y="3995880"/>
              <a:ext cx="3824789" cy="2682240"/>
            </a:xfrm>
            <a:prstGeom prst="rect">
              <a:avLst/>
            </a:prstGeom>
            <a:noFill/>
            <a:ln w="38100" cap="flat" cmpd="sng" algn="ctr">
              <a:solidFill>
                <a:srgbClr val="5B9BD5">
                  <a:shade val="50000"/>
                </a:srgbClr>
              </a:solidFill>
              <a:prstDash val="lg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cxnSp>
          <p:nvCxnSpPr>
            <p:cNvPr id="23" name="直接箭头连接符 22"/>
            <p:cNvCxnSpPr/>
            <p:nvPr/>
          </p:nvCxnSpPr>
          <p:spPr>
            <a:xfrm>
              <a:off x="3345145" y="3496455"/>
              <a:ext cx="360000" cy="0"/>
            </a:xfrm>
            <a:prstGeom prst="straightConnector1">
              <a:avLst/>
            </a:prstGeom>
            <a:noFill/>
            <a:ln w="5715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4" name="直接箭头连接符 23"/>
            <p:cNvCxnSpPr/>
            <p:nvPr/>
          </p:nvCxnSpPr>
          <p:spPr>
            <a:xfrm>
              <a:off x="3328956" y="5515526"/>
              <a:ext cx="360000" cy="0"/>
            </a:xfrm>
            <a:prstGeom prst="straightConnector1">
              <a:avLst/>
            </a:prstGeom>
            <a:noFill/>
            <a:ln w="5715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5" name="直接箭头连接符 24"/>
            <p:cNvCxnSpPr/>
            <p:nvPr/>
          </p:nvCxnSpPr>
          <p:spPr>
            <a:xfrm>
              <a:off x="3305129" y="1460291"/>
              <a:ext cx="360000" cy="0"/>
            </a:xfrm>
            <a:prstGeom prst="straightConnector1">
              <a:avLst/>
            </a:prstGeom>
            <a:noFill/>
            <a:ln w="5715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6" name="直接箭头连接符 25"/>
            <p:cNvCxnSpPr/>
            <p:nvPr/>
          </p:nvCxnSpPr>
          <p:spPr>
            <a:xfrm>
              <a:off x="6987413" y="1759676"/>
              <a:ext cx="360000" cy="0"/>
            </a:xfrm>
            <a:prstGeom prst="straightConnector1">
              <a:avLst/>
            </a:prstGeom>
            <a:noFill/>
            <a:ln w="5715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7" name="直接箭头连接符 26"/>
            <p:cNvCxnSpPr/>
            <p:nvPr/>
          </p:nvCxnSpPr>
          <p:spPr>
            <a:xfrm>
              <a:off x="6987413" y="3288768"/>
              <a:ext cx="360000" cy="0"/>
            </a:xfrm>
            <a:prstGeom prst="straightConnector1">
              <a:avLst/>
            </a:prstGeom>
            <a:noFill/>
            <a:ln w="5715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8" name="直接箭头连接符 27"/>
            <p:cNvCxnSpPr/>
            <p:nvPr/>
          </p:nvCxnSpPr>
          <p:spPr>
            <a:xfrm>
              <a:off x="8981563" y="2583455"/>
              <a:ext cx="360000" cy="0"/>
            </a:xfrm>
            <a:prstGeom prst="straightConnector1">
              <a:avLst/>
            </a:prstGeom>
            <a:noFill/>
            <a:ln w="5715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9" name="直接箭头连接符 28"/>
            <p:cNvCxnSpPr/>
            <p:nvPr/>
          </p:nvCxnSpPr>
          <p:spPr>
            <a:xfrm rot="16200000">
              <a:off x="9890393" y="3816000"/>
              <a:ext cx="360000" cy="0"/>
            </a:xfrm>
            <a:prstGeom prst="straightConnector1">
              <a:avLst/>
            </a:prstGeom>
            <a:noFill/>
            <a:ln w="5715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135438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爬虫结果展示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豆瓣</a:t>
            </a:r>
            <a:r>
              <a:rPr lang="zh-CN" altLang="en-US" dirty="0" smtClean="0"/>
              <a:t>爬虫</a:t>
            </a:r>
            <a:r>
              <a:rPr lang="zh-CN" altLang="en-US" dirty="0"/>
              <a:t>结果</a:t>
            </a:r>
            <a:r>
              <a:rPr lang="zh-CN" altLang="en-US" dirty="0" smtClean="0"/>
              <a:t>分析：</a:t>
            </a:r>
            <a:endParaRPr lang="en-US" altLang="zh-CN" dirty="0" smtClean="0"/>
          </a:p>
          <a:p>
            <a:pPr lvl="1"/>
            <a:r>
              <a:rPr lang="zh-CN" altLang="en-US" dirty="0"/>
              <a:t>高频词汇：婚外情、婚姻、离婚</a:t>
            </a:r>
          </a:p>
          <a:p>
            <a:pPr lvl="1"/>
            <a:r>
              <a:rPr lang="zh-CN" altLang="en-US" dirty="0" smtClean="0"/>
              <a:t>评论感情倾向普遍倾向</a:t>
            </a:r>
            <a:r>
              <a:rPr lang="en-US" altLang="zh-CN" dirty="0" smtClean="0"/>
              <a:t>Positive</a:t>
            </a:r>
          </a:p>
          <a:p>
            <a:pPr lvl="1"/>
            <a:r>
              <a:rPr lang="zh-CN" altLang="en-US" dirty="0"/>
              <a:t>多</a:t>
            </a:r>
            <a:r>
              <a:rPr lang="zh-CN" altLang="en-US" dirty="0" smtClean="0"/>
              <a:t>为对情节设置、人物形象的分析</a:t>
            </a:r>
            <a:endParaRPr lang="en-US" altLang="zh-CN" dirty="0" smtClean="0"/>
          </a:p>
          <a:p>
            <a:pPr lvl="1"/>
            <a:r>
              <a:rPr lang="zh-CN" altLang="en-US" dirty="0"/>
              <a:t>普遍认可</a:t>
            </a:r>
            <a:r>
              <a:rPr lang="zh-CN" altLang="en-US" dirty="0" smtClean="0"/>
              <a:t>度较高</a:t>
            </a:r>
            <a:endParaRPr lang="en-US" altLang="zh-CN" dirty="0" smtClean="0"/>
          </a:p>
          <a:p>
            <a:pPr lvl="1"/>
            <a:r>
              <a:rPr lang="zh-CN" altLang="en-US" dirty="0"/>
              <a:t>小说</a:t>
            </a:r>
            <a:r>
              <a:rPr lang="zh-CN" altLang="en-US" dirty="0" smtClean="0"/>
              <a:t>内容倾向于诡计和科学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>
                <a:solidFill>
                  <a:srgbClr val="FF0000"/>
                </a:solidFill>
              </a:rPr>
              <a:t>推论：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pPr lvl="1"/>
            <a:r>
              <a:rPr lang="zh-CN" altLang="en-US" dirty="0" smtClean="0">
                <a:solidFill>
                  <a:srgbClr val="FF0000"/>
                </a:solidFill>
              </a:rPr>
              <a:t>小说倾向于和婚姻中的不幸相关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pPr lvl="1"/>
            <a:r>
              <a:rPr lang="zh-CN" altLang="en-US" dirty="0" smtClean="0">
                <a:solidFill>
                  <a:srgbClr val="FF0000"/>
                </a:solidFill>
              </a:rPr>
              <a:t>和诡计与科学相关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pPr lvl="1"/>
            <a:r>
              <a:rPr lang="zh-CN" altLang="en-US" dirty="0">
                <a:solidFill>
                  <a:srgbClr val="FF0000"/>
                </a:solidFill>
              </a:rPr>
              <a:t>推理</a:t>
            </a:r>
            <a:r>
              <a:rPr lang="zh-CN" altLang="en-US" dirty="0" smtClean="0">
                <a:solidFill>
                  <a:srgbClr val="FF0000"/>
                </a:solidFill>
              </a:rPr>
              <a:t>逻辑缜密、精巧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pPr lvl="1"/>
            <a:r>
              <a:rPr lang="zh-CN" altLang="en-US" dirty="0" smtClean="0">
                <a:solidFill>
                  <a:srgbClr val="FF0000"/>
                </a:solidFill>
              </a:rPr>
              <a:t>设计支线剧情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pPr lvl="1"/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87A79-FDCF-7448-987D-DC75532103D0}" type="slidenum">
              <a:rPr lang="en-US" smtClean="0"/>
              <a:t>20</a:t>
            </a:fld>
            <a:endParaRPr lang="en-US"/>
          </a:p>
        </p:txBody>
      </p:sp>
      <p:graphicFrame>
        <p:nvGraphicFramePr>
          <p:cNvPr id="5" name="图表 4"/>
          <p:cNvGraphicFramePr>
            <a:graphicFrameLocks/>
          </p:cNvGraphicFramePr>
          <p:nvPr>
            <p:extLst/>
          </p:nvPr>
        </p:nvGraphicFramePr>
        <p:xfrm>
          <a:off x="4952560" y="798118"/>
          <a:ext cx="3620601" cy="18653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6" name="图表 5"/>
          <p:cNvGraphicFramePr>
            <a:graphicFrameLocks/>
          </p:cNvGraphicFramePr>
          <p:nvPr>
            <p:extLst/>
          </p:nvPr>
        </p:nvGraphicFramePr>
        <p:xfrm>
          <a:off x="4952560" y="2811911"/>
          <a:ext cx="3874306" cy="201335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7" name="文本框 6"/>
          <p:cNvSpPr txBox="1"/>
          <p:nvPr/>
        </p:nvSpPr>
        <p:spPr>
          <a:xfrm>
            <a:off x="5311977" y="4741137"/>
            <a:ext cx="29969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/>
              <a:t>Mean = 0.537054</a:t>
            </a:r>
            <a:r>
              <a:rPr lang="zh-CN" altLang="en-US" sz="1400" dirty="0" smtClean="0"/>
              <a:t> </a:t>
            </a:r>
            <a:r>
              <a:rPr lang="en-US" altLang="zh-CN" sz="1400" dirty="0" smtClean="0"/>
              <a:t> </a:t>
            </a:r>
            <a:endParaRPr lang="zh-CN" altLang="en-US" sz="1400" dirty="0"/>
          </a:p>
        </p:txBody>
      </p:sp>
      <p:graphicFrame>
        <p:nvGraphicFramePr>
          <p:cNvPr id="8" name="图表 7"/>
          <p:cNvGraphicFramePr>
            <a:graphicFrameLocks/>
          </p:cNvGraphicFramePr>
          <p:nvPr>
            <p:extLst/>
          </p:nvPr>
        </p:nvGraphicFramePr>
        <p:xfrm>
          <a:off x="8573161" y="850742"/>
          <a:ext cx="3402028" cy="196116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9" name="文本框 8"/>
          <p:cNvSpPr txBox="1"/>
          <p:nvPr/>
        </p:nvSpPr>
        <p:spPr>
          <a:xfrm>
            <a:off x="8873556" y="4739648"/>
            <a:ext cx="29969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/>
              <a:t>Mean = 0.480329</a:t>
            </a:r>
            <a:r>
              <a:rPr lang="zh-CN" altLang="en-US" sz="1400" dirty="0" smtClean="0"/>
              <a:t> </a:t>
            </a:r>
            <a:r>
              <a:rPr lang="en-US" altLang="zh-CN" sz="1400" dirty="0" smtClean="0"/>
              <a:t> </a:t>
            </a:r>
            <a:endParaRPr lang="zh-CN" altLang="en-US" sz="1400" dirty="0"/>
          </a:p>
        </p:txBody>
      </p:sp>
      <p:graphicFrame>
        <p:nvGraphicFramePr>
          <p:cNvPr id="10" name="图表 9"/>
          <p:cNvGraphicFramePr>
            <a:graphicFrameLocks/>
          </p:cNvGraphicFramePr>
          <p:nvPr>
            <p:extLst/>
          </p:nvPr>
        </p:nvGraphicFramePr>
        <p:xfrm>
          <a:off x="8619660" y="2891350"/>
          <a:ext cx="3457820" cy="186675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  <p:extLst>
      <p:ext uri="{BB962C8B-B14F-4D97-AF65-F5344CB8AC3E}">
        <p14:creationId xmlns:p14="http://schemas.microsoft.com/office/powerpoint/2010/main" val="2006804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10324124" y="6318005"/>
            <a:ext cx="1419992" cy="329184"/>
          </a:xfrm>
        </p:spPr>
        <p:txBody>
          <a:bodyPr/>
          <a:lstStyle/>
          <a:p>
            <a:fld id="{09B87A79-FDCF-7448-987D-DC75532103D0}" type="slidenum">
              <a:rPr lang="en-US" smtClean="0"/>
              <a:t>21</a:t>
            </a:fld>
            <a:endParaRPr 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506" y="1326803"/>
            <a:ext cx="1846827" cy="222458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9278" y="1326802"/>
            <a:ext cx="1597020" cy="222458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5373" y="1326803"/>
            <a:ext cx="1726460" cy="2224586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8654" y="1326803"/>
            <a:ext cx="1797694" cy="2224586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3341966" y="3583067"/>
            <a:ext cx="2087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加贺恭一郎系列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8625618" y="3631965"/>
            <a:ext cx="19701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神探伽利略系列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2506" y="4081160"/>
            <a:ext cx="1846827" cy="2220989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714656" y="6400362"/>
            <a:ext cx="1878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使命与心的极限</a:t>
            </a: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53876" y="4073151"/>
            <a:ext cx="1624514" cy="2182798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8688874" y="6361460"/>
            <a:ext cx="1970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加贺恭一郎系列</a:t>
            </a: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8"/>
          <a:srcRect b="16350"/>
          <a:stretch/>
        </p:blipFill>
        <p:spPr>
          <a:xfrm>
            <a:off x="3454491" y="4067910"/>
            <a:ext cx="1652811" cy="2157809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3988919" y="6381500"/>
            <a:ext cx="823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秘密</a:t>
            </a: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9"/>
          <a:srcRect l="9769" r="7411"/>
          <a:stretch/>
        </p:blipFill>
        <p:spPr>
          <a:xfrm>
            <a:off x="6165738" y="4075720"/>
            <a:ext cx="1689192" cy="2195041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6536151" y="6400941"/>
            <a:ext cx="1038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白夜行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6410397" y="3583067"/>
            <a:ext cx="1042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白夜行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1059438" y="3583067"/>
            <a:ext cx="897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分身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33169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zh-CN" altLang="en-US" dirty="0"/>
              <a:t>作品排名与关联性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87A79-FDCF-7448-987D-DC75532103D0}" type="slidenum">
              <a:rPr lang="en-US" smtClean="0"/>
              <a:t>22</a:t>
            </a:fld>
            <a:endParaRPr lang="en-US"/>
          </a:p>
        </p:txBody>
      </p:sp>
      <p:graphicFrame>
        <p:nvGraphicFramePr>
          <p:cNvPr id="6" name="图表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24489841"/>
              </p:ext>
            </p:extLst>
          </p:nvPr>
        </p:nvGraphicFramePr>
        <p:xfrm>
          <a:off x="2256828" y="1409822"/>
          <a:ext cx="7620000" cy="54530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163855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altLang="zh-CN" dirty="0" err="1" smtClean="0"/>
              <a:t>Baidu</a:t>
            </a:r>
            <a:r>
              <a:rPr lang="zh-CN" altLang="en-US" dirty="0" smtClean="0"/>
              <a:t>指数可视化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87A79-FDCF-7448-987D-DC75532103D0}" type="slidenum">
              <a:rPr lang="en-US" smtClean="0"/>
              <a:t>23</a:t>
            </a:fld>
            <a:endParaRPr 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880" y="2196446"/>
            <a:ext cx="4751009" cy="302728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4"/>
          <a:srcRect l="5812" r="4934"/>
          <a:stretch/>
        </p:blipFill>
        <p:spPr>
          <a:xfrm>
            <a:off x="5165889" y="2196444"/>
            <a:ext cx="6610229" cy="2979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578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altLang="zh-CN" dirty="0" smtClean="0"/>
              <a:t>Top 5 </a:t>
            </a:r>
            <a:r>
              <a:rPr lang="zh-CN" altLang="en-US" dirty="0" smtClean="0"/>
              <a:t>问题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87A79-FDCF-7448-987D-DC75532103D0}" type="slidenum">
              <a:rPr lang="en-US" smtClean="0"/>
              <a:t>24</a:t>
            </a:fld>
            <a:endParaRPr lang="en-US"/>
          </a:p>
        </p:txBody>
      </p:sp>
      <p:sp>
        <p:nvSpPr>
          <p:cNvPr id="3" name="文本框 2"/>
          <p:cNvSpPr txBox="1"/>
          <p:nvPr/>
        </p:nvSpPr>
        <p:spPr>
          <a:xfrm>
            <a:off x="1272617" y="2611224"/>
            <a:ext cx="1008668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zh-CN" altLang="en-US" sz="3200" dirty="0">
                <a:latin typeface="仿宋_GB2312" panose="02010609030101010101" pitchFamily="49" charset="-122"/>
                <a:ea typeface="仿宋_GB2312" panose="02010609030101010101" pitchFamily="49" charset="-122"/>
              </a:rPr>
              <a:t>小说</a:t>
            </a:r>
            <a:r>
              <a:rPr lang="en-US" altLang="zh-CN" sz="3200" dirty="0">
                <a:latin typeface="仿宋_GB2312" panose="02010609030101010101" pitchFamily="49" charset="-122"/>
                <a:ea typeface="仿宋_GB2312" panose="02010609030101010101" pitchFamily="49" charset="-122"/>
              </a:rPr>
              <a:t>《</a:t>
            </a:r>
            <a:r>
              <a:rPr lang="zh-CN" altLang="en-US" sz="3200" dirty="0">
                <a:latin typeface="仿宋_GB2312" panose="02010609030101010101" pitchFamily="49" charset="-122"/>
                <a:ea typeface="仿宋_GB2312" panose="02010609030101010101" pitchFamily="49" charset="-122"/>
              </a:rPr>
              <a:t>白夜行</a:t>
            </a:r>
            <a:r>
              <a:rPr lang="en-US" altLang="zh-CN" sz="3200" dirty="0">
                <a:latin typeface="仿宋_GB2312" panose="02010609030101010101" pitchFamily="49" charset="-122"/>
                <a:ea typeface="仿宋_GB2312" panose="02010609030101010101" pitchFamily="49" charset="-122"/>
              </a:rPr>
              <a:t>》</a:t>
            </a:r>
            <a:r>
              <a:rPr lang="zh-CN" altLang="en-US" sz="3200" dirty="0">
                <a:latin typeface="仿宋_GB2312" panose="02010609030101010101" pitchFamily="49" charset="-122"/>
                <a:ea typeface="仿宋_GB2312" panose="02010609030101010101" pitchFamily="49" charset="-122"/>
              </a:rPr>
              <a:t>里的唐泽雪穗是否深爱桐原亮司</a:t>
            </a:r>
            <a:r>
              <a:rPr lang="zh-CN" altLang="en-US" sz="3200" dirty="0" smtClean="0">
                <a:latin typeface="仿宋_GB2312" panose="02010609030101010101" pitchFamily="49" charset="-122"/>
                <a:ea typeface="仿宋_GB2312" panose="02010609030101010101" pitchFamily="49" charset="-122"/>
              </a:rPr>
              <a:t>？</a:t>
            </a:r>
            <a:endParaRPr lang="en-US" altLang="zh-CN" sz="3200" dirty="0" smtClean="0">
              <a:latin typeface="仿宋_GB2312" panose="02010609030101010101" pitchFamily="49" charset="-122"/>
              <a:ea typeface="仿宋_GB2312" panose="02010609030101010101" pitchFamily="49" charset="-122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zh-CN" altLang="en-US" sz="3200" dirty="0" smtClean="0">
                <a:latin typeface="仿宋_GB2312" panose="02010609030101010101" pitchFamily="49" charset="-122"/>
                <a:ea typeface="仿宋_GB2312" panose="02010609030101010101" pitchFamily="49" charset="-122"/>
              </a:rPr>
              <a:t>如何</a:t>
            </a:r>
            <a:r>
              <a:rPr lang="zh-CN" altLang="en-US" sz="3200" dirty="0">
                <a:latin typeface="仿宋_GB2312" panose="02010609030101010101" pitchFamily="49" charset="-122"/>
                <a:ea typeface="仿宋_GB2312" panose="02010609030101010101" pitchFamily="49" charset="-122"/>
              </a:rPr>
              <a:t>评价东野圭</a:t>
            </a:r>
            <a:r>
              <a:rPr lang="zh-CN" altLang="en-US" sz="3200" dirty="0" smtClean="0">
                <a:latin typeface="仿宋_GB2312" panose="02010609030101010101" pitchFamily="49" charset="-122"/>
                <a:ea typeface="仿宋_GB2312" panose="02010609030101010101" pitchFamily="49" charset="-122"/>
              </a:rPr>
              <a:t>吾？</a:t>
            </a:r>
            <a:endParaRPr lang="en-US" altLang="zh-CN" sz="3200" dirty="0" smtClean="0">
              <a:latin typeface="仿宋_GB2312" panose="02010609030101010101" pitchFamily="49" charset="-122"/>
              <a:ea typeface="仿宋_GB2312" panose="02010609030101010101" pitchFamily="49" charset="-122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zh-CN" altLang="en-US" sz="3200" dirty="0" smtClean="0">
                <a:latin typeface="仿宋_GB2312" panose="02010609030101010101" pitchFamily="49" charset="-122"/>
                <a:ea typeface="仿宋_GB2312" panose="02010609030101010101" pitchFamily="49" charset="-122"/>
              </a:rPr>
              <a:t>如何</a:t>
            </a:r>
            <a:r>
              <a:rPr lang="zh-CN" altLang="en-US" sz="3200" dirty="0">
                <a:latin typeface="仿宋_GB2312" panose="02010609030101010101" pitchFamily="49" charset="-122"/>
                <a:ea typeface="仿宋_GB2312" panose="02010609030101010101" pitchFamily="49" charset="-122"/>
              </a:rPr>
              <a:t>评价中国版的电影</a:t>
            </a:r>
            <a:r>
              <a:rPr lang="en-US" altLang="zh-CN" sz="3200" dirty="0">
                <a:latin typeface="仿宋_GB2312" panose="02010609030101010101" pitchFamily="49" charset="-122"/>
                <a:ea typeface="仿宋_GB2312" panose="02010609030101010101" pitchFamily="49" charset="-122"/>
              </a:rPr>
              <a:t>《</a:t>
            </a:r>
            <a:r>
              <a:rPr lang="zh-CN" altLang="en-US" sz="3200" dirty="0">
                <a:latin typeface="仿宋_GB2312" panose="02010609030101010101" pitchFamily="49" charset="-122"/>
                <a:ea typeface="仿宋_GB2312" panose="02010609030101010101" pitchFamily="49" charset="-122"/>
              </a:rPr>
              <a:t>嫌疑人 </a:t>
            </a:r>
            <a:r>
              <a:rPr lang="en-US" altLang="zh-CN" sz="3200" dirty="0">
                <a:latin typeface="仿宋_GB2312" panose="02010609030101010101" pitchFamily="49" charset="-122"/>
                <a:ea typeface="仿宋_GB2312" panose="02010609030101010101" pitchFamily="49" charset="-122"/>
              </a:rPr>
              <a:t>X </a:t>
            </a:r>
            <a:r>
              <a:rPr lang="zh-CN" altLang="en-US" sz="3200" dirty="0">
                <a:latin typeface="仿宋_GB2312" panose="02010609030101010101" pitchFamily="49" charset="-122"/>
                <a:ea typeface="仿宋_GB2312" panose="02010609030101010101" pitchFamily="49" charset="-122"/>
              </a:rPr>
              <a:t>的献身</a:t>
            </a:r>
            <a:r>
              <a:rPr lang="en-US" altLang="zh-CN" sz="3200" dirty="0">
                <a:latin typeface="仿宋_GB2312" panose="02010609030101010101" pitchFamily="49" charset="-122"/>
                <a:ea typeface="仿宋_GB2312" panose="02010609030101010101" pitchFamily="49" charset="-122"/>
              </a:rPr>
              <a:t>》</a:t>
            </a:r>
            <a:r>
              <a:rPr lang="zh-CN" altLang="en-US" sz="3200" dirty="0" smtClean="0">
                <a:latin typeface="仿宋_GB2312" panose="02010609030101010101" pitchFamily="49" charset="-122"/>
                <a:ea typeface="仿宋_GB2312" panose="02010609030101010101" pitchFamily="49" charset="-122"/>
              </a:rPr>
              <a:t>？</a:t>
            </a:r>
            <a:endParaRPr lang="en-US" altLang="zh-CN" sz="3200" dirty="0" smtClean="0">
              <a:latin typeface="仿宋_GB2312" panose="02010609030101010101" pitchFamily="49" charset="-122"/>
              <a:ea typeface="仿宋_GB2312" panose="02010609030101010101" pitchFamily="49" charset="-122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zh-CN" altLang="en-US" sz="3200" dirty="0" smtClean="0">
                <a:latin typeface="仿宋_GB2312" panose="02010609030101010101" pitchFamily="49" charset="-122"/>
                <a:ea typeface="仿宋_GB2312" panose="02010609030101010101" pitchFamily="49" charset="-122"/>
              </a:rPr>
              <a:t>东</a:t>
            </a:r>
            <a:r>
              <a:rPr lang="zh-CN" altLang="en-US" sz="3200" dirty="0">
                <a:latin typeface="仿宋_GB2312" panose="02010609030101010101" pitchFamily="49" charset="-122"/>
                <a:ea typeface="仿宋_GB2312" panose="02010609030101010101" pitchFamily="49" charset="-122"/>
              </a:rPr>
              <a:t>野圭吾的哪几本小说值得优先选读</a:t>
            </a:r>
            <a:r>
              <a:rPr lang="zh-CN" altLang="en-US" sz="3200" dirty="0" smtClean="0">
                <a:latin typeface="仿宋_GB2312" panose="02010609030101010101" pitchFamily="49" charset="-122"/>
                <a:ea typeface="仿宋_GB2312" panose="02010609030101010101" pitchFamily="49" charset="-122"/>
              </a:rPr>
              <a:t>？</a:t>
            </a:r>
            <a:endParaRPr lang="en-US" altLang="zh-CN" sz="3200" dirty="0" smtClean="0">
              <a:latin typeface="仿宋_GB2312" panose="02010609030101010101" pitchFamily="49" charset="-122"/>
              <a:ea typeface="仿宋_GB2312" panose="02010609030101010101" pitchFamily="49" charset="-122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zh-CN" altLang="en-US" sz="3200" dirty="0">
                <a:latin typeface="仿宋_GB2312" panose="02010609030101010101" pitchFamily="49" charset="-122"/>
                <a:ea typeface="仿宋_GB2312" panose="02010609030101010101" pitchFamily="49" charset="-122"/>
              </a:rPr>
              <a:t>如何评价东野圭吾的</a:t>
            </a:r>
            <a:r>
              <a:rPr lang="en-US" altLang="zh-CN" sz="3200" dirty="0">
                <a:latin typeface="仿宋_GB2312" panose="02010609030101010101" pitchFamily="49" charset="-122"/>
                <a:ea typeface="仿宋_GB2312" panose="02010609030101010101" pitchFamily="49" charset="-122"/>
              </a:rPr>
              <a:t>《</a:t>
            </a:r>
            <a:r>
              <a:rPr lang="zh-CN" altLang="en-US" sz="3200" dirty="0">
                <a:latin typeface="仿宋_GB2312" panose="02010609030101010101" pitchFamily="49" charset="-122"/>
                <a:ea typeface="仿宋_GB2312" panose="02010609030101010101" pitchFamily="49" charset="-122"/>
              </a:rPr>
              <a:t>恶意</a:t>
            </a:r>
            <a:r>
              <a:rPr lang="en-US" altLang="zh-CN" sz="3200" dirty="0">
                <a:latin typeface="仿宋_GB2312" panose="02010609030101010101" pitchFamily="49" charset="-122"/>
                <a:ea typeface="仿宋_GB2312" panose="02010609030101010101" pitchFamily="49" charset="-122"/>
              </a:rPr>
              <a:t>》</a:t>
            </a:r>
            <a:r>
              <a:rPr lang="zh-CN" altLang="en-US" sz="3200" dirty="0" smtClean="0">
                <a:latin typeface="仿宋_GB2312" panose="02010609030101010101" pitchFamily="49" charset="-122"/>
                <a:ea typeface="仿宋_GB2312" panose="02010609030101010101" pitchFamily="49" charset="-122"/>
              </a:rPr>
              <a:t>？</a:t>
            </a:r>
            <a:endParaRPr lang="en-US" altLang="zh-CN" sz="3200" dirty="0" smtClean="0">
              <a:latin typeface="仿宋_GB2312" panose="02010609030101010101" pitchFamily="49" charset="-122"/>
              <a:ea typeface="仿宋_GB2312" panose="0201060903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36110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zh-CN" altLang="en-US" dirty="0" smtClean="0"/>
              <a:t>东野圭吾词云</a:t>
            </a:r>
            <a:r>
              <a:rPr lang="en-US" altLang="zh-CN" dirty="0" smtClean="0"/>
              <a:t>-</a:t>
            </a:r>
            <a:r>
              <a:rPr lang="zh-CN" altLang="en-US" dirty="0"/>
              <a:t>综合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87A79-FDCF-7448-987D-DC75532103D0}" type="slidenum">
              <a:rPr lang="en-US" smtClean="0"/>
              <a:t>25</a:t>
            </a:fld>
            <a:endParaRPr 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/>
          <a:srcRect l="811"/>
          <a:stretch/>
        </p:blipFill>
        <p:spPr>
          <a:xfrm>
            <a:off x="1300899" y="2078964"/>
            <a:ext cx="9078168" cy="40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994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zh-CN" altLang="en-US" dirty="0" smtClean="0"/>
              <a:t>东野圭吾词云</a:t>
            </a:r>
            <a:r>
              <a:rPr lang="en-US" altLang="zh-CN" dirty="0" smtClean="0"/>
              <a:t>-</a:t>
            </a:r>
            <a:r>
              <a:rPr lang="zh-CN" altLang="en-US" dirty="0" smtClean="0"/>
              <a:t>名词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87A79-FDCF-7448-987D-DC75532103D0}" type="slidenum">
              <a:rPr lang="en-US" smtClean="0"/>
              <a:t>26</a:t>
            </a:fld>
            <a:endParaRPr 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796" y="1893351"/>
            <a:ext cx="9935592" cy="4771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716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zh-CN" altLang="en-US" dirty="0" smtClean="0"/>
              <a:t>东野圭吾词云</a:t>
            </a:r>
            <a:r>
              <a:rPr lang="en-US" altLang="zh-CN" dirty="0" smtClean="0"/>
              <a:t>-</a:t>
            </a:r>
            <a:r>
              <a:rPr lang="zh-CN" altLang="en-US" dirty="0" smtClean="0"/>
              <a:t>动词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87A79-FDCF-7448-987D-DC75532103D0}" type="slidenum">
              <a:rPr lang="en-US" smtClean="0"/>
              <a:t>27</a:t>
            </a:fld>
            <a:endParaRPr 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006" y="1675865"/>
            <a:ext cx="10209412" cy="4988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103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zh-CN" altLang="en-US" dirty="0" smtClean="0"/>
              <a:t>东野圭吾词云</a:t>
            </a:r>
            <a:r>
              <a:rPr lang="en-US" altLang="zh-CN" dirty="0" smtClean="0"/>
              <a:t>-</a:t>
            </a:r>
            <a:r>
              <a:rPr lang="zh-CN" altLang="en-US" dirty="0" smtClean="0"/>
              <a:t>形容词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87A79-FDCF-7448-987D-DC75532103D0}" type="slidenum">
              <a:rPr lang="en-US" smtClean="0"/>
              <a:t>28</a:t>
            </a:fld>
            <a:endParaRPr 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070" y="1753646"/>
            <a:ext cx="10137809" cy="491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50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综合预测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文章</a:t>
            </a:r>
            <a:r>
              <a:rPr lang="zh-CN" altLang="en-US" dirty="0"/>
              <a:t>情感</a:t>
            </a:r>
            <a:r>
              <a:rPr lang="zh-CN" altLang="en-US" dirty="0" smtClean="0"/>
              <a:t>基调偏向负面情绪</a:t>
            </a:r>
            <a:endParaRPr lang="en-US" altLang="zh-CN" dirty="0" smtClean="0"/>
          </a:p>
          <a:p>
            <a:r>
              <a:rPr lang="zh-CN" altLang="en-US" dirty="0" smtClean="0"/>
              <a:t>与婚姻或男女关系相关，倾向于婚姻中发生了不幸</a:t>
            </a:r>
            <a:endParaRPr lang="en-US" altLang="zh-CN" dirty="0" smtClean="0"/>
          </a:p>
          <a:p>
            <a:r>
              <a:rPr lang="zh-CN" altLang="en-US" dirty="0"/>
              <a:t>女性</a:t>
            </a:r>
            <a:r>
              <a:rPr lang="zh-CN" altLang="en-US" dirty="0" smtClean="0"/>
              <a:t>角色年轻貌美</a:t>
            </a:r>
            <a:endParaRPr lang="en-US" altLang="zh-CN" dirty="0" smtClean="0"/>
          </a:p>
          <a:p>
            <a:r>
              <a:rPr lang="zh-CN" altLang="en-US" dirty="0" smtClean="0"/>
              <a:t>诡计内容有较高科学性（物理、化学）</a:t>
            </a:r>
            <a:endParaRPr lang="en-US" altLang="zh-CN" dirty="0" smtClean="0"/>
          </a:p>
          <a:p>
            <a:r>
              <a:rPr lang="zh-CN" altLang="en-US" dirty="0"/>
              <a:t>包含对人性的</a:t>
            </a:r>
            <a:r>
              <a:rPr lang="zh-CN" altLang="en-US" dirty="0" smtClean="0"/>
              <a:t>探讨</a:t>
            </a:r>
            <a:endParaRPr lang="en-US" altLang="zh-CN" dirty="0" smtClean="0"/>
          </a:p>
          <a:p>
            <a:r>
              <a:rPr lang="zh-CN" altLang="en-US" dirty="0" smtClean="0"/>
              <a:t>作者对滑雪场、学校有偏好</a:t>
            </a:r>
            <a:endParaRPr lang="en-US" altLang="zh-CN" dirty="0" smtClean="0"/>
          </a:p>
          <a:p>
            <a:r>
              <a:rPr lang="zh-CN" altLang="en-US" dirty="0" smtClean="0"/>
              <a:t>场景设置大概率为室内</a:t>
            </a:r>
            <a:endParaRPr lang="en-US" altLang="zh-CN" dirty="0" smtClean="0"/>
          </a:p>
          <a:p>
            <a:r>
              <a:rPr lang="zh-CN" altLang="en-US" dirty="0" smtClean="0"/>
              <a:t>包含支线剧情和情节反转</a:t>
            </a:r>
            <a:endParaRPr lang="en-US" altLang="zh-CN" dirty="0" smtClean="0"/>
          </a:p>
          <a:p>
            <a:r>
              <a:rPr lang="zh-CN" altLang="en-US" dirty="0"/>
              <a:t>大</a:t>
            </a:r>
            <a:r>
              <a:rPr lang="zh-CN" altLang="en-US" dirty="0" smtClean="0"/>
              <a:t>概率包含杀人事件</a:t>
            </a:r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87A79-FDCF-7448-987D-DC75532103D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733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先验知识采集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87A79-FDCF-7448-987D-DC75532103D0}" type="slidenum">
              <a:rPr lang="en-US" smtClean="0"/>
              <a:t>3</a:t>
            </a:fld>
            <a:endParaRPr 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8842" y="1840623"/>
            <a:ext cx="3182541" cy="391606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/>
          <a:srcRect r="56672"/>
          <a:stretch/>
        </p:blipFill>
        <p:spPr>
          <a:xfrm>
            <a:off x="956604" y="1906704"/>
            <a:ext cx="4195423" cy="229955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/>
          <a:srcRect l="50622" r="487"/>
          <a:stretch/>
        </p:blipFill>
        <p:spPr>
          <a:xfrm>
            <a:off x="956604" y="4437099"/>
            <a:ext cx="4322518" cy="2099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608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10750550" y="6335713"/>
            <a:ext cx="1420813" cy="328612"/>
          </a:xfrm>
        </p:spPr>
        <p:txBody>
          <a:bodyPr/>
          <a:lstStyle/>
          <a:p>
            <a:fld id="{09B87A79-FDCF-7448-987D-DC75532103D0}" type="slidenum">
              <a:rPr lang="en-US" smtClean="0"/>
              <a:t>4</a:t>
            </a:fld>
            <a:endParaRPr lang="en-US"/>
          </a:p>
        </p:txBody>
      </p:sp>
      <p:grpSp>
        <p:nvGrpSpPr>
          <p:cNvPr id="39" name="组合 38"/>
          <p:cNvGrpSpPr/>
          <p:nvPr/>
        </p:nvGrpSpPr>
        <p:grpSpPr>
          <a:xfrm>
            <a:off x="593888" y="813250"/>
            <a:ext cx="11104776" cy="5959025"/>
            <a:chOff x="593888" y="1162049"/>
            <a:chExt cx="11104776" cy="5959025"/>
          </a:xfrm>
        </p:grpSpPr>
        <p:pic>
          <p:nvPicPr>
            <p:cNvPr id="40" name="图片 39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909" t="5254" r="8456" b="6243"/>
            <a:stretch/>
          </p:blipFill>
          <p:spPr>
            <a:xfrm>
              <a:off x="593888" y="1162049"/>
              <a:ext cx="11104776" cy="5959025"/>
            </a:xfrm>
            <a:prstGeom prst="rect">
              <a:avLst/>
            </a:prstGeom>
          </p:spPr>
        </p:pic>
        <p:sp>
          <p:nvSpPr>
            <p:cNvPr id="41" name="文本框 40"/>
            <p:cNvSpPr txBox="1"/>
            <p:nvPr/>
          </p:nvSpPr>
          <p:spPr>
            <a:xfrm>
              <a:off x="1102936" y="5005633"/>
              <a:ext cx="395925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放学后</a:t>
              </a:r>
              <a:endParaRPr lang="zh-CN" altLang="en-US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989813" y="4326903"/>
              <a:ext cx="622170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00" b="1" dirty="0">
                  <a:solidFill>
                    <a:schemeClr val="accent5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第</a:t>
              </a:r>
              <a:r>
                <a:rPr lang="en-US" altLang="zh-CN" sz="1000" b="1" dirty="0">
                  <a:solidFill>
                    <a:schemeClr val="accent5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31</a:t>
              </a:r>
              <a:r>
                <a:rPr lang="zh-CN" altLang="en-US" sz="1000" b="1" dirty="0">
                  <a:solidFill>
                    <a:schemeClr val="accent5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届江户川乱步奖</a:t>
              </a:r>
            </a:p>
          </p:txBody>
        </p:sp>
        <p:sp>
          <p:nvSpPr>
            <p:cNvPr id="43" name="文本框 42"/>
            <p:cNvSpPr txBox="1"/>
            <p:nvPr/>
          </p:nvSpPr>
          <p:spPr>
            <a:xfrm>
              <a:off x="1414020" y="3189751"/>
              <a:ext cx="395925" cy="16004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accent6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毕业</a:t>
              </a:r>
              <a:r>
                <a:rPr lang="zh-CN" altLang="en-US" sz="1400" b="1" dirty="0">
                  <a:solidFill>
                    <a:schemeClr val="accent6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前杀人游戏</a:t>
              </a:r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1668544" y="3682194"/>
              <a:ext cx="395925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>
                  <a:solidFill>
                    <a:schemeClr val="accent5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學生街殺人</a:t>
              </a:r>
            </a:p>
          </p:txBody>
        </p:sp>
        <p:sp>
          <p:nvSpPr>
            <p:cNvPr id="45" name="文本框 44"/>
            <p:cNvSpPr txBox="1"/>
            <p:nvPr/>
          </p:nvSpPr>
          <p:spPr>
            <a:xfrm>
              <a:off x="1993774" y="3359028"/>
              <a:ext cx="39592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accent5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魔球</a:t>
              </a:r>
              <a:endParaRPr lang="en-US" altLang="zh-CN" sz="1400" b="1" dirty="0" smtClean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6" name="文本框 45"/>
            <p:cNvSpPr txBox="1"/>
            <p:nvPr/>
          </p:nvSpPr>
          <p:spPr>
            <a:xfrm>
              <a:off x="2291612" y="1332281"/>
              <a:ext cx="395925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>
                  <a:solidFill>
                    <a:schemeClr val="accent6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沉睡的森林</a:t>
              </a:r>
            </a:p>
          </p:txBody>
        </p:sp>
        <p:sp>
          <p:nvSpPr>
            <p:cNvPr id="47" name="文本框 46"/>
            <p:cNvSpPr txBox="1"/>
            <p:nvPr/>
          </p:nvSpPr>
          <p:spPr>
            <a:xfrm>
              <a:off x="2630077" y="2728086"/>
              <a:ext cx="395925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>
                  <a:solidFill>
                    <a:schemeClr val="accent2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侦探俱乐部</a:t>
              </a:r>
            </a:p>
          </p:txBody>
        </p:sp>
        <p:sp>
          <p:nvSpPr>
            <p:cNvPr id="48" name="文本框 47"/>
            <p:cNvSpPr txBox="1"/>
            <p:nvPr/>
          </p:nvSpPr>
          <p:spPr>
            <a:xfrm>
              <a:off x="2912879" y="2728086"/>
              <a:ext cx="395925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>
                  <a:solidFill>
                    <a:schemeClr val="accent5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天使之耳</a:t>
              </a:r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3148545" y="3384431"/>
              <a:ext cx="395925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>
                  <a:solidFill>
                    <a:schemeClr val="accent5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大雪中的山庄</a:t>
              </a:r>
            </a:p>
          </p:txBody>
        </p:sp>
        <p:sp>
          <p:nvSpPr>
            <p:cNvPr id="50" name="文本框 49"/>
            <p:cNvSpPr txBox="1"/>
            <p:nvPr/>
          </p:nvSpPr>
          <p:spPr>
            <a:xfrm>
              <a:off x="3469050" y="4097692"/>
              <a:ext cx="395925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>
                  <a:solidFill>
                    <a:schemeClr val="accent5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同級生</a:t>
              </a:r>
            </a:p>
          </p:txBody>
        </p:sp>
        <p:sp>
          <p:nvSpPr>
            <p:cNvPr id="51" name="文本框 50"/>
            <p:cNvSpPr txBox="1"/>
            <p:nvPr/>
          </p:nvSpPr>
          <p:spPr>
            <a:xfrm>
              <a:off x="3780141" y="3189751"/>
              <a:ext cx="395925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>
                  <a:solidFill>
                    <a:schemeClr val="accent5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怪人们</a:t>
              </a:r>
            </a:p>
          </p:txBody>
        </p:sp>
        <p:sp>
          <p:nvSpPr>
            <p:cNvPr id="52" name="文本框 51"/>
            <p:cNvSpPr txBox="1"/>
            <p:nvPr/>
          </p:nvSpPr>
          <p:spPr>
            <a:xfrm>
              <a:off x="4063169" y="1896383"/>
              <a:ext cx="395925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>
                  <a:solidFill>
                    <a:schemeClr val="accent5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天空之蜂</a:t>
              </a:r>
            </a:p>
          </p:txBody>
        </p:sp>
        <p:sp>
          <p:nvSpPr>
            <p:cNvPr id="53" name="文本框 52"/>
            <p:cNvSpPr txBox="1"/>
            <p:nvPr/>
          </p:nvSpPr>
          <p:spPr>
            <a:xfrm>
              <a:off x="4666266" y="1497625"/>
              <a:ext cx="395925" cy="33239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400" b="1" dirty="0">
                  <a:solidFill>
                    <a:schemeClr val="accent5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名偵探的守則</a:t>
              </a:r>
              <a:endParaRPr lang="en-US" altLang="zh-TW" sz="1400" b="1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endParaRPr lang="en-US" altLang="zh-CN" sz="1400" b="1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1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恶意</a:t>
              </a:r>
              <a:endParaRPr lang="en-US" altLang="zh-CN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endParaRPr lang="en-US" altLang="zh-CN" sz="1400" b="1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1400" b="1" dirty="0" smtClean="0">
                  <a:solidFill>
                    <a:schemeClr val="accent5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谁杀了她</a:t>
              </a:r>
              <a:endParaRPr lang="en-US" altLang="zh-CN" sz="1400" b="1" dirty="0" smtClean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endParaRPr lang="en-US" altLang="zh-CN" sz="1400" b="1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4" name="文本框 53"/>
            <p:cNvSpPr txBox="1"/>
            <p:nvPr/>
          </p:nvSpPr>
          <p:spPr>
            <a:xfrm>
              <a:off x="4945566" y="2866586"/>
              <a:ext cx="395925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>
                  <a:solidFill>
                    <a:schemeClr val="accent2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侦探伽利略</a:t>
              </a:r>
              <a:endParaRPr lang="en-US" altLang="zh-CN" sz="14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endParaRPr lang="en-US" altLang="zh-CN" sz="1400" b="1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1400" b="1" dirty="0" smtClean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秘密</a:t>
              </a:r>
              <a:endParaRPr lang="en-US" altLang="zh-CN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5" name="文本框 54"/>
            <p:cNvSpPr txBox="1"/>
            <p:nvPr/>
          </p:nvSpPr>
          <p:spPr>
            <a:xfrm>
              <a:off x="5233128" y="2866586"/>
              <a:ext cx="395925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>
                  <a:solidFill>
                    <a:schemeClr val="accent6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我殺了他</a:t>
              </a:r>
              <a:endParaRPr lang="en-US" altLang="zh-CN" sz="1400" b="1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endParaRPr lang="en-US" altLang="zh-CN" sz="1400" b="1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1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白夜行</a:t>
              </a:r>
              <a:endParaRPr lang="en-US" altLang="zh-CN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5533528" y="1488529"/>
              <a:ext cx="395925" cy="2246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>
                  <a:solidFill>
                    <a:schemeClr val="accent6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只差一个谎言</a:t>
              </a:r>
              <a:endParaRPr lang="en-US" altLang="zh-CN" sz="1400" b="1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endParaRPr lang="en-US" altLang="zh-CN" sz="1400" b="1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1400" b="1" dirty="0">
                  <a:solidFill>
                    <a:schemeClr val="accent2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预知梦</a:t>
              </a:r>
              <a:endParaRPr lang="en-US" altLang="zh-CN" sz="14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7" name="文本框 56"/>
            <p:cNvSpPr txBox="1"/>
            <p:nvPr/>
          </p:nvSpPr>
          <p:spPr>
            <a:xfrm>
              <a:off x="5910601" y="1501558"/>
              <a:ext cx="395925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>
                  <a:solidFill>
                    <a:schemeClr val="accent5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单恋</a:t>
              </a:r>
              <a:endParaRPr lang="en-US" altLang="zh-CN" sz="1400" b="1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endParaRPr lang="en-US" altLang="zh-CN" sz="1400" b="1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1400" b="1" dirty="0">
                  <a:solidFill>
                    <a:schemeClr val="accent5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超</a:t>
              </a:r>
              <a:r>
                <a:rPr lang="en-US" altLang="zh-CN" sz="1400" b="1" dirty="0">
                  <a:solidFill>
                    <a:schemeClr val="accent5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·</a:t>
              </a:r>
              <a:r>
                <a:rPr lang="zh-CN" altLang="en-US" sz="1400" b="1" dirty="0">
                  <a:solidFill>
                    <a:schemeClr val="accent5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杀人事件</a:t>
              </a:r>
              <a:endParaRPr lang="en-US" altLang="zh-CN" sz="1400" b="1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8" name="文本框 57"/>
            <p:cNvSpPr txBox="1"/>
            <p:nvPr/>
          </p:nvSpPr>
          <p:spPr>
            <a:xfrm>
              <a:off x="6183987" y="3387869"/>
              <a:ext cx="39592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accent5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时生</a:t>
              </a:r>
              <a:endParaRPr lang="en-US" altLang="zh-CN" sz="1400" b="1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9" name="文本框 58"/>
            <p:cNvSpPr txBox="1"/>
            <p:nvPr/>
          </p:nvSpPr>
          <p:spPr>
            <a:xfrm>
              <a:off x="6434586" y="3605249"/>
              <a:ext cx="3849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accent5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信</a:t>
              </a:r>
              <a:endParaRPr lang="en-US" altLang="zh-CN" sz="1400" b="1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0" name="文本框 59"/>
            <p:cNvSpPr txBox="1"/>
            <p:nvPr/>
          </p:nvSpPr>
          <p:spPr>
            <a:xfrm>
              <a:off x="6755100" y="3112807"/>
              <a:ext cx="384909" cy="16004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accent5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幻夜</a:t>
              </a:r>
              <a:endParaRPr lang="en-US" altLang="zh-CN" sz="1400" b="1" dirty="0" smtClean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endParaRPr lang="en-US" altLang="zh-CN" sz="1400" b="1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1400" b="1" dirty="0" smtClean="0">
                  <a:solidFill>
                    <a:schemeClr val="accent5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彷徨之刃</a:t>
              </a:r>
              <a:endParaRPr lang="en-US" altLang="zh-CN" sz="1400" b="1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1" name="文本框 60"/>
            <p:cNvSpPr txBox="1"/>
            <p:nvPr/>
          </p:nvSpPr>
          <p:spPr>
            <a:xfrm>
              <a:off x="7075614" y="2281810"/>
              <a:ext cx="384909" cy="16004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嫌疑犯</a:t>
              </a:r>
              <a:r>
                <a:rPr lang="en-US" altLang="zh-TW" sz="1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</a:t>
              </a:r>
              <a:r>
                <a:rPr lang="zh-TW" altLang="en-US" sz="1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的獻身</a:t>
              </a:r>
              <a:endParaRPr lang="en-US" altLang="zh-CN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2" name="文本框 61"/>
            <p:cNvSpPr txBox="1"/>
            <p:nvPr/>
          </p:nvSpPr>
          <p:spPr>
            <a:xfrm>
              <a:off x="7343471" y="4003231"/>
              <a:ext cx="384909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>
                  <a:solidFill>
                    <a:schemeClr val="accent6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红手指</a:t>
              </a:r>
              <a:endParaRPr lang="en-US" altLang="zh-CN" sz="1400" b="1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3" name="文本框 62"/>
            <p:cNvSpPr txBox="1"/>
            <p:nvPr/>
          </p:nvSpPr>
          <p:spPr>
            <a:xfrm>
              <a:off x="7650451" y="2985255"/>
              <a:ext cx="384909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>
                  <a:solidFill>
                    <a:schemeClr val="accent5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黎明之街 </a:t>
              </a:r>
              <a:endParaRPr lang="en-US" altLang="zh-CN" sz="1400" b="1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4" name="文本框 63"/>
            <p:cNvSpPr txBox="1"/>
            <p:nvPr/>
          </p:nvSpPr>
          <p:spPr>
            <a:xfrm>
              <a:off x="7936295" y="1325575"/>
              <a:ext cx="384909" cy="37548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>
                  <a:solidFill>
                    <a:schemeClr val="accent5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流星之绊</a:t>
              </a:r>
              <a:endParaRPr lang="en-US" altLang="zh-CN" sz="1400" b="1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endParaRPr lang="en-US" altLang="zh-CN" sz="1400" b="1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1400" b="1" dirty="0">
                  <a:solidFill>
                    <a:schemeClr val="accent2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圣女的救赎</a:t>
              </a:r>
              <a:endParaRPr lang="en-US" altLang="zh-CN" sz="14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endParaRPr lang="en-US" altLang="zh-CN" sz="1400" b="1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1400" b="1" dirty="0">
                  <a:solidFill>
                    <a:schemeClr val="accent2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伽利略的苦恼</a:t>
              </a:r>
              <a:endParaRPr lang="en-US" altLang="zh-CN" sz="14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5" name="文本框 64"/>
            <p:cNvSpPr txBox="1"/>
            <p:nvPr/>
          </p:nvSpPr>
          <p:spPr>
            <a:xfrm>
              <a:off x="8223857" y="4103689"/>
              <a:ext cx="38490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>
                  <a:solidFill>
                    <a:schemeClr val="accent6">
                      <a:lumMod val="50000"/>
                    </a:schemeClr>
                  </a:solidFill>
                </a:rPr>
                <a:t>新参者</a:t>
              </a:r>
              <a:endParaRPr lang="en-US" altLang="zh-CN" sz="1600" b="1" dirty="0">
                <a:solidFill>
                  <a:schemeClr val="accent6">
                    <a:lumMod val="50000"/>
                  </a:schemeClr>
                </a:solidFill>
              </a:endParaRPr>
            </a:p>
          </p:txBody>
        </p:sp>
        <p:sp>
          <p:nvSpPr>
            <p:cNvPr id="66" name="文本框 65"/>
            <p:cNvSpPr txBox="1"/>
            <p:nvPr/>
          </p:nvSpPr>
          <p:spPr>
            <a:xfrm>
              <a:off x="8556890" y="2047466"/>
              <a:ext cx="384909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>
                  <a:solidFill>
                    <a:schemeClr val="accent5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布谷鸟的蛋是谁的</a:t>
              </a:r>
              <a:endParaRPr lang="en-US" altLang="zh-CN" sz="1400" b="1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7" name="文本框 66"/>
            <p:cNvSpPr txBox="1"/>
            <p:nvPr/>
          </p:nvSpPr>
          <p:spPr>
            <a:xfrm>
              <a:off x="8832390" y="2191840"/>
              <a:ext cx="384909" cy="24622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>
                  <a:solidFill>
                    <a:schemeClr val="accent2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盛夏的方程式</a:t>
              </a:r>
              <a:endParaRPr lang="en-US" altLang="zh-CN" sz="14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endParaRPr lang="en-US" altLang="zh-CN" sz="1400" b="1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1400" b="1" dirty="0">
                  <a:solidFill>
                    <a:schemeClr val="accent6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麒麟之翼</a:t>
              </a:r>
              <a:endParaRPr lang="en-US" altLang="zh-CN" sz="1400" b="1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8" name="文本框 67"/>
            <p:cNvSpPr txBox="1"/>
            <p:nvPr/>
          </p:nvSpPr>
          <p:spPr>
            <a:xfrm>
              <a:off x="9137064" y="1411584"/>
              <a:ext cx="384909" cy="35394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解忧杂货店</a:t>
              </a:r>
              <a:endParaRPr lang="en-US" altLang="zh-CN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endParaRPr lang="en-US" altLang="zh-CN" sz="1400" b="1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1400" b="1" dirty="0">
                  <a:solidFill>
                    <a:schemeClr val="accent2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虚像小丑</a:t>
              </a:r>
              <a:endParaRPr lang="en-US" altLang="zh-CN" sz="14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endPara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1400" b="1" dirty="0">
                  <a:solidFill>
                    <a:schemeClr val="accent2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禁忌魔术</a:t>
              </a:r>
              <a:endParaRPr lang="en-US" altLang="zh-CN" sz="14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endParaRPr lang="en-US" altLang="zh-CN" sz="14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9" name="文本框 68"/>
            <p:cNvSpPr txBox="1"/>
            <p:nvPr/>
          </p:nvSpPr>
          <p:spPr>
            <a:xfrm>
              <a:off x="9414299" y="3630652"/>
              <a:ext cx="384909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>
                  <a:solidFill>
                    <a:schemeClr val="accent6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祈祷落幕时</a:t>
              </a:r>
              <a:endParaRPr lang="en-US" altLang="zh-CN" sz="1400" b="1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0" name="文本框 69"/>
            <p:cNvSpPr txBox="1"/>
            <p:nvPr/>
          </p:nvSpPr>
          <p:spPr>
            <a:xfrm>
              <a:off x="9717238" y="3382991"/>
              <a:ext cx="384909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>
                  <a:solidFill>
                    <a:schemeClr val="accent5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虚无的十字架</a:t>
              </a:r>
              <a:endParaRPr lang="en-US" altLang="zh-CN" sz="1400" b="1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1" name="文本框 70"/>
            <p:cNvSpPr txBox="1"/>
            <p:nvPr/>
          </p:nvSpPr>
          <p:spPr>
            <a:xfrm>
              <a:off x="10055327" y="2892463"/>
              <a:ext cx="384909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1400" b="1" dirty="0">
                  <a:solidFill>
                    <a:schemeClr val="accent5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沉睡的人鱼之家</a:t>
              </a:r>
              <a:endParaRPr lang="en-US" altLang="zh-CN" sz="1400" b="1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endParaRPr lang="en-US" altLang="zh-CN" sz="1400" b="1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2" name="文本框 71"/>
            <p:cNvSpPr txBox="1"/>
            <p:nvPr/>
          </p:nvSpPr>
          <p:spPr>
            <a:xfrm>
              <a:off x="10323184" y="3064703"/>
              <a:ext cx="384909" cy="16004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1400" b="1" dirty="0">
                  <a:solidFill>
                    <a:schemeClr val="accent5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恋爱的贡多拉</a:t>
              </a:r>
              <a:endParaRPr lang="en-US" altLang="zh-CN" sz="1400" b="1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21381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10750550" y="6335713"/>
            <a:ext cx="1420813" cy="328612"/>
          </a:xfrm>
        </p:spPr>
        <p:txBody>
          <a:bodyPr/>
          <a:lstStyle/>
          <a:p>
            <a:fld id="{09B87A79-FDCF-7448-987D-DC75532103D0}" type="slidenum">
              <a:rPr lang="en-US" smtClean="0"/>
              <a:t>5</a:t>
            </a:fld>
            <a:endParaRPr lang="en-US"/>
          </a:p>
        </p:txBody>
      </p:sp>
      <p:pic>
        <p:nvPicPr>
          <p:cNvPr id="39" name="图片 3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09" t="5717" r="8456" b="5358"/>
          <a:stretch/>
        </p:blipFill>
        <p:spPr>
          <a:xfrm>
            <a:off x="509047" y="842026"/>
            <a:ext cx="11104776" cy="5987399"/>
          </a:xfrm>
          <a:prstGeom prst="rect">
            <a:avLst/>
          </a:prstGeom>
        </p:spPr>
      </p:pic>
      <p:sp>
        <p:nvSpPr>
          <p:cNvPr id="40" name="文本框 39"/>
          <p:cNvSpPr txBox="1"/>
          <p:nvPr/>
        </p:nvSpPr>
        <p:spPr>
          <a:xfrm>
            <a:off x="1018095" y="4654416"/>
            <a:ext cx="3959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zh-CN" altLang="en-US" sz="16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放学后</a:t>
            </a:r>
            <a:endParaRPr lang="zh-CN" altLang="en-US" sz="16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904972" y="3975686"/>
            <a:ext cx="622170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zh-CN" altLang="en-US" sz="105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en-US" altLang="zh-CN" sz="105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31</a:t>
            </a:r>
            <a:r>
              <a:rPr lang="zh-CN" altLang="en-US" sz="105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届江户川乱步奖</a:t>
            </a:r>
          </a:p>
        </p:txBody>
      </p:sp>
      <p:sp>
        <p:nvSpPr>
          <p:cNvPr id="42" name="文本框 41"/>
          <p:cNvSpPr txBox="1"/>
          <p:nvPr/>
        </p:nvSpPr>
        <p:spPr>
          <a:xfrm>
            <a:off x="1329179" y="2838534"/>
            <a:ext cx="39592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zh-CN" altLang="en-US" sz="1600" b="1" dirty="0" smtClean="0">
                <a:solidFill>
                  <a:srgbClr val="70AD47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毕业</a:t>
            </a:r>
            <a:r>
              <a:rPr lang="zh-CN" altLang="en-US" sz="1600" b="1" dirty="0">
                <a:solidFill>
                  <a:srgbClr val="70AD47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前杀人游戏</a:t>
            </a:r>
          </a:p>
        </p:txBody>
      </p:sp>
      <p:sp>
        <p:nvSpPr>
          <p:cNvPr id="43" name="文本框 42"/>
          <p:cNvSpPr txBox="1"/>
          <p:nvPr/>
        </p:nvSpPr>
        <p:spPr>
          <a:xfrm>
            <a:off x="2206771" y="981064"/>
            <a:ext cx="39592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zh-CN" altLang="en-US" sz="1600" b="1" dirty="0">
                <a:solidFill>
                  <a:srgbClr val="70AD47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沉睡的森林</a:t>
            </a:r>
          </a:p>
        </p:txBody>
      </p:sp>
      <p:sp>
        <p:nvSpPr>
          <p:cNvPr id="44" name="文本框 43"/>
          <p:cNvSpPr txBox="1"/>
          <p:nvPr/>
        </p:nvSpPr>
        <p:spPr>
          <a:xfrm>
            <a:off x="2545236" y="2376869"/>
            <a:ext cx="39592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zh-CN" altLang="en-US" sz="1600" b="1" dirty="0">
                <a:solidFill>
                  <a:srgbClr val="ED7D31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侦探俱乐部</a:t>
            </a:r>
          </a:p>
        </p:txBody>
      </p:sp>
      <p:sp>
        <p:nvSpPr>
          <p:cNvPr id="45" name="文本框 44"/>
          <p:cNvSpPr txBox="1"/>
          <p:nvPr/>
        </p:nvSpPr>
        <p:spPr>
          <a:xfrm>
            <a:off x="4562706" y="1060367"/>
            <a:ext cx="39592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endParaRPr lang="en-US" altLang="zh-CN" sz="1600" b="1" dirty="0">
              <a:solidFill>
                <a:srgbClr val="4472C4">
                  <a:lumMod val="5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914400"/>
            <a:r>
              <a:rPr lang="zh-CN" altLang="en-US" sz="16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恶意</a:t>
            </a:r>
            <a:endParaRPr lang="en-US" altLang="zh-CN" sz="16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914400"/>
            <a:endParaRPr lang="en-US" altLang="zh-CN" sz="1600" b="1" dirty="0">
              <a:solidFill>
                <a:srgbClr val="4472C4">
                  <a:lumMod val="5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914400"/>
            <a:r>
              <a:rPr lang="zh-CN" altLang="en-US" sz="1600" b="1" dirty="0">
                <a:solidFill>
                  <a:srgbClr val="70AD47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谁杀了她</a:t>
            </a:r>
            <a:endParaRPr lang="en-US" altLang="zh-CN" sz="1600" b="1" dirty="0">
              <a:solidFill>
                <a:srgbClr val="70AD47">
                  <a:lumMod val="5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914400"/>
            <a:endParaRPr lang="en-US" altLang="zh-CN" sz="1600" b="1" dirty="0">
              <a:solidFill>
                <a:srgbClr val="4472C4">
                  <a:lumMod val="5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4860725" y="2515369"/>
            <a:ext cx="39592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zh-CN" altLang="en-US" sz="1600" b="1" dirty="0">
                <a:solidFill>
                  <a:srgbClr val="ED7D31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侦探伽利略</a:t>
            </a:r>
            <a:endParaRPr lang="en-US" altLang="zh-CN" sz="1600" b="1" dirty="0">
              <a:solidFill>
                <a:srgbClr val="ED7D31">
                  <a:lumMod val="7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914400"/>
            <a:endParaRPr lang="en-US" altLang="zh-CN" sz="1600" b="1" dirty="0">
              <a:solidFill>
                <a:srgbClr val="4472C4">
                  <a:lumMod val="5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914400"/>
            <a:r>
              <a:rPr lang="zh-CN" altLang="en-US" sz="16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秘密</a:t>
            </a:r>
            <a:endParaRPr lang="en-US" altLang="zh-CN" sz="16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5148287" y="2515369"/>
            <a:ext cx="39592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zh-CN" altLang="en-US" sz="1600" b="1" dirty="0">
                <a:solidFill>
                  <a:srgbClr val="70AD47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我殺了他</a:t>
            </a:r>
            <a:endParaRPr lang="en-US" altLang="zh-CN" sz="1600" b="1" dirty="0">
              <a:solidFill>
                <a:srgbClr val="70AD47">
                  <a:lumMod val="5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914400"/>
            <a:endParaRPr lang="en-US" altLang="zh-CN" sz="1600" b="1" dirty="0">
              <a:solidFill>
                <a:srgbClr val="4472C4">
                  <a:lumMod val="5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914400"/>
            <a:r>
              <a:rPr lang="zh-CN" altLang="en-US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白夜行</a:t>
            </a:r>
            <a:endParaRPr lang="en-US" altLang="zh-CN" sz="16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5448687" y="1137312"/>
            <a:ext cx="395925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zh-CN" altLang="en-US" sz="1600" b="1" dirty="0">
                <a:solidFill>
                  <a:srgbClr val="70AD47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只差一个谎言</a:t>
            </a:r>
            <a:endParaRPr lang="en-US" altLang="zh-CN" sz="1600" b="1" dirty="0">
              <a:solidFill>
                <a:srgbClr val="70AD47">
                  <a:lumMod val="5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914400"/>
            <a:endParaRPr lang="en-US" altLang="zh-CN" sz="1600" b="1" dirty="0">
              <a:solidFill>
                <a:srgbClr val="4472C4">
                  <a:lumMod val="5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914400"/>
            <a:r>
              <a:rPr lang="zh-CN" altLang="en-US" sz="1600" b="1" dirty="0">
                <a:solidFill>
                  <a:srgbClr val="ED7D31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预知梦</a:t>
            </a:r>
            <a:endParaRPr lang="en-US" altLang="zh-CN" sz="1600" b="1" dirty="0">
              <a:solidFill>
                <a:srgbClr val="ED7D31">
                  <a:lumMod val="7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6990773" y="1930593"/>
            <a:ext cx="38490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zh-TW" altLang="en-US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嫌疑犯</a:t>
            </a:r>
            <a:r>
              <a:rPr lang="en-US" altLang="zh-TW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zh-TW" altLang="en-US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的獻身</a:t>
            </a:r>
            <a:endParaRPr lang="en-US" altLang="zh-CN" sz="16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7258630" y="3652014"/>
            <a:ext cx="3849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zh-CN" altLang="en-US" sz="1600" b="1" dirty="0">
                <a:solidFill>
                  <a:srgbClr val="70AD47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红手指</a:t>
            </a:r>
            <a:endParaRPr lang="en-US" altLang="zh-CN" sz="1600" b="1" dirty="0">
              <a:solidFill>
                <a:srgbClr val="70AD47">
                  <a:lumMod val="5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7865738" y="1002618"/>
            <a:ext cx="38490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zh-CN" altLang="en-US" sz="1600" b="1" dirty="0" smtClean="0">
                <a:solidFill>
                  <a:srgbClr val="ED7D31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圣女</a:t>
            </a:r>
            <a:r>
              <a:rPr lang="zh-CN" altLang="en-US" sz="1600" b="1" dirty="0">
                <a:solidFill>
                  <a:srgbClr val="ED7D31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的救赎</a:t>
            </a:r>
            <a:endParaRPr lang="en-US" altLang="zh-CN" sz="1600" b="1" dirty="0">
              <a:solidFill>
                <a:srgbClr val="ED7D31">
                  <a:lumMod val="7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914400"/>
            <a:endParaRPr lang="en-US" altLang="zh-CN" sz="1600" b="1" dirty="0">
              <a:solidFill>
                <a:srgbClr val="4472C4">
                  <a:lumMod val="5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914400"/>
            <a:r>
              <a:rPr lang="zh-CN" altLang="en-US" sz="1600" b="1" dirty="0">
                <a:solidFill>
                  <a:srgbClr val="ED7D31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伽利略的苦恼</a:t>
            </a:r>
            <a:endParaRPr lang="en-US" altLang="zh-CN" sz="1600" b="1" dirty="0">
              <a:solidFill>
                <a:srgbClr val="ED7D31">
                  <a:lumMod val="7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8139016" y="3752472"/>
            <a:ext cx="3849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zh-CN" altLang="en-US" sz="1600" b="1" dirty="0">
                <a:solidFill>
                  <a:srgbClr val="70AD47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新参者</a:t>
            </a:r>
            <a:endParaRPr lang="en-US" altLang="zh-CN" sz="1600" b="1" dirty="0">
              <a:solidFill>
                <a:srgbClr val="70AD47">
                  <a:lumMod val="5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8747549" y="1840623"/>
            <a:ext cx="384909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zh-CN" altLang="en-US" sz="1600" b="1" dirty="0">
                <a:solidFill>
                  <a:srgbClr val="ED7D31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盛夏的方程式</a:t>
            </a:r>
            <a:endParaRPr lang="en-US" altLang="zh-CN" sz="1600" b="1" dirty="0">
              <a:solidFill>
                <a:srgbClr val="ED7D31">
                  <a:lumMod val="7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914400"/>
            <a:endParaRPr lang="en-US" altLang="zh-CN" sz="1600" b="1" dirty="0">
              <a:solidFill>
                <a:srgbClr val="4472C4">
                  <a:lumMod val="5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914400"/>
            <a:r>
              <a:rPr lang="zh-CN" altLang="en-US" sz="1600" b="1" dirty="0">
                <a:solidFill>
                  <a:srgbClr val="70AD47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麒麟之翼</a:t>
            </a:r>
            <a:endParaRPr lang="en-US" altLang="zh-CN" sz="1600" b="1" dirty="0">
              <a:solidFill>
                <a:srgbClr val="70AD47">
                  <a:lumMod val="5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9052223" y="1060367"/>
            <a:ext cx="384909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zh-CN" altLang="en-US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解忧杂货店</a:t>
            </a:r>
            <a:endParaRPr lang="en-US" altLang="zh-CN" sz="16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914400"/>
            <a:endParaRPr lang="en-US" altLang="zh-CN" sz="1600" b="1" dirty="0">
              <a:solidFill>
                <a:srgbClr val="4472C4">
                  <a:lumMod val="5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914400"/>
            <a:r>
              <a:rPr lang="zh-CN" altLang="en-US" sz="1600" b="1" dirty="0">
                <a:solidFill>
                  <a:srgbClr val="ED7D31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虚像小丑</a:t>
            </a:r>
            <a:endParaRPr lang="en-US" altLang="zh-CN" sz="1600" b="1" dirty="0">
              <a:solidFill>
                <a:srgbClr val="ED7D31">
                  <a:lumMod val="7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914400"/>
            <a:endParaRPr lang="en-US" altLang="zh-CN" sz="16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914400"/>
            <a:r>
              <a:rPr lang="zh-CN" altLang="en-US" sz="1600" b="1" dirty="0">
                <a:solidFill>
                  <a:srgbClr val="ED7D31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禁忌魔术</a:t>
            </a:r>
            <a:endParaRPr lang="en-US" altLang="zh-CN" sz="1600" b="1" dirty="0">
              <a:solidFill>
                <a:srgbClr val="ED7D31">
                  <a:lumMod val="7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914400"/>
            <a:endParaRPr lang="en-US" altLang="zh-CN" sz="1600" b="1" dirty="0">
              <a:solidFill>
                <a:srgbClr val="ED7D31">
                  <a:lumMod val="7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9329458" y="3279435"/>
            <a:ext cx="38490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zh-CN" altLang="en-US" sz="1600" b="1" dirty="0">
                <a:solidFill>
                  <a:srgbClr val="70AD47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祈祷落幕时</a:t>
            </a:r>
            <a:endParaRPr lang="en-US" altLang="zh-CN" sz="1600" b="1" dirty="0">
              <a:solidFill>
                <a:srgbClr val="70AD47">
                  <a:lumMod val="5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04819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文本预处理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文本搜集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粗粒度：东野圭吾</a:t>
            </a:r>
            <a:r>
              <a:rPr lang="en-US" altLang="zh-CN" dirty="0" smtClean="0"/>
              <a:t>89</a:t>
            </a:r>
            <a:r>
              <a:rPr lang="zh-CN" altLang="en-US" dirty="0" smtClean="0"/>
              <a:t>本小说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细粒度：代表系列加贺系列和伽利略系列</a:t>
            </a:r>
            <a:endParaRPr lang="en-US" altLang="zh-CN" dirty="0" smtClean="0"/>
          </a:p>
          <a:p>
            <a:r>
              <a:rPr lang="zh-CN" altLang="en-US" dirty="0" smtClean="0"/>
              <a:t>分词</a:t>
            </a:r>
            <a:endParaRPr lang="en-US" altLang="zh-CN" dirty="0"/>
          </a:p>
          <a:p>
            <a:pPr lvl="1"/>
            <a:r>
              <a:rPr lang="en-US" altLang="zh-CN" dirty="0" err="1" smtClean="0"/>
              <a:t>Jieba</a:t>
            </a:r>
            <a:r>
              <a:rPr lang="zh-CN" altLang="en-US" dirty="0" smtClean="0"/>
              <a:t>分词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百</a:t>
            </a:r>
            <a:r>
              <a:rPr lang="zh-CN" altLang="en-US" dirty="0"/>
              <a:t>度</a:t>
            </a:r>
            <a:r>
              <a:rPr lang="en-US" altLang="zh-CN" dirty="0" smtClean="0"/>
              <a:t>API</a:t>
            </a:r>
          </a:p>
          <a:p>
            <a:r>
              <a:rPr lang="zh-CN" altLang="en-US" dirty="0"/>
              <a:t>去停用</a:t>
            </a:r>
            <a:r>
              <a:rPr lang="zh-CN" altLang="en-US" dirty="0" smtClean="0"/>
              <a:t>词：</a:t>
            </a:r>
            <a:endParaRPr lang="en-US" altLang="zh-CN" dirty="0" smtClean="0"/>
          </a:p>
          <a:p>
            <a:pPr lvl="1"/>
            <a:r>
              <a:rPr lang="zh-CN" altLang="en-US" dirty="0"/>
              <a:t>导入停用</a:t>
            </a:r>
            <a:r>
              <a:rPr lang="zh-CN" altLang="en-US" dirty="0" smtClean="0"/>
              <a:t>词词典</a:t>
            </a:r>
            <a:endParaRPr lang="en-US" altLang="zh-CN" dirty="0" smtClean="0"/>
          </a:p>
          <a:p>
            <a:r>
              <a:rPr lang="zh-CN" altLang="en-US" dirty="0" smtClean="0"/>
              <a:t>日本人</a:t>
            </a:r>
            <a:r>
              <a:rPr lang="zh-CN" altLang="en-US" dirty="0"/>
              <a:t>名</a:t>
            </a:r>
            <a:r>
              <a:rPr lang="zh-CN" altLang="en-US" dirty="0" smtClean="0"/>
              <a:t>词典：</a:t>
            </a:r>
            <a:endParaRPr lang="en-US" altLang="zh-CN" dirty="0" smtClean="0"/>
          </a:p>
          <a:p>
            <a:pPr lvl="1"/>
            <a:r>
              <a:rPr lang="zh-CN" altLang="en-US" dirty="0"/>
              <a:t>人名使用</a:t>
            </a:r>
            <a:r>
              <a:rPr lang="zh-CN" altLang="en-US" dirty="0" smtClean="0"/>
              <a:t>时可能会出现全名、只有姓或者只有名，甚至代称</a:t>
            </a:r>
            <a:endParaRPr lang="en-US" altLang="zh-CN" dirty="0" smtClean="0"/>
          </a:p>
          <a:p>
            <a:pPr lvl="1"/>
            <a:r>
              <a:rPr lang="zh-CN" altLang="en-US" dirty="0"/>
              <a:t>手动</a:t>
            </a:r>
            <a:r>
              <a:rPr lang="zh-CN" altLang="en-US" dirty="0" smtClean="0"/>
              <a:t>筛选后排列组合增加广度，人工智能。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87A79-FDCF-7448-987D-DC75532103D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980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词法分析：分词与词性划分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去停用词、分词并标注词性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87A79-FDCF-7448-987D-DC75532103D0}" type="slidenum">
              <a:rPr lang="en-US" smtClean="0"/>
              <a:t>7</a:t>
            </a:fld>
            <a:endParaRPr 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/>
          <a:srcRect l="349" t="1340" r="7394" b="3338"/>
          <a:stretch/>
        </p:blipFill>
        <p:spPr>
          <a:xfrm>
            <a:off x="359123" y="2618397"/>
            <a:ext cx="6392911" cy="355039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/>
          <a:srcRect t="1145" r="45051"/>
          <a:stretch/>
        </p:blipFill>
        <p:spPr>
          <a:xfrm>
            <a:off x="6866984" y="2042828"/>
            <a:ext cx="4938216" cy="4784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363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词法分析：词频统计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根据词性对每本书进行</a:t>
            </a:r>
            <a:r>
              <a:rPr lang="zh-CN" altLang="en-US" dirty="0"/>
              <a:t>词频</a:t>
            </a:r>
            <a:r>
              <a:rPr lang="zh-CN" altLang="en-US" dirty="0" smtClean="0"/>
              <a:t>统计</a:t>
            </a:r>
            <a:endParaRPr lang="en-US" altLang="zh-CN" dirty="0" smtClean="0"/>
          </a:p>
          <a:p>
            <a:r>
              <a:rPr lang="zh-CN" altLang="en-US" dirty="0"/>
              <a:t>结果</a:t>
            </a:r>
            <a:r>
              <a:rPr lang="zh-CN" altLang="en-US" dirty="0" smtClean="0"/>
              <a:t>分析：</a:t>
            </a:r>
            <a:endParaRPr lang="en-US" altLang="zh-CN" dirty="0" smtClean="0"/>
          </a:p>
          <a:p>
            <a:pPr lvl="1"/>
            <a:r>
              <a:rPr lang="zh-CN" altLang="en-US" dirty="0"/>
              <a:t>高频</a:t>
            </a:r>
            <a:r>
              <a:rPr lang="zh-CN" altLang="en-US" dirty="0" smtClean="0"/>
              <a:t>形容词：难、大、年轻、完美</a:t>
            </a:r>
            <a:endParaRPr lang="en-US" altLang="zh-CN" dirty="0" smtClean="0"/>
          </a:p>
          <a:p>
            <a:pPr lvl="1"/>
            <a:r>
              <a:rPr lang="zh-CN" altLang="en-US" dirty="0"/>
              <a:t>常用</a:t>
            </a:r>
            <a:r>
              <a:rPr lang="zh-CN" altLang="en-US" dirty="0" smtClean="0"/>
              <a:t>意象：男人、妻子、孩子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高频地点：关键场所、凶案现场</a:t>
            </a:r>
            <a:endParaRPr lang="en-US" altLang="zh-CN" dirty="0" smtClean="0"/>
          </a:p>
          <a:p>
            <a:pPr lvl="1"/>
            <a:r>
              <a:rPr lang="zh-CN" altLang="en-US" dirty="0"/>
              <a:t>高频</a:t>
            </a:r>
            <a:r>
              <a:rPr lang="zh-CN" altLang="en-US" dirty="0" smtClean="0"/>
              <a:t>形容词偏向负面情绪</a:t>
            </a:r>
            <a:endParaRPr lang="en-US" altLang="zh-CN" dirty="0" smtClean="0"/>
          </a:p>
          <a:p>
            <a:r>
              <a:rPr lang="zh-CN" altLang="en-US" dirty="0" smtClean="0">
                <a:solidFill>
                  <a:srgbClr val="FF0000"/>
                </a:solidFill>
              </a:rPr>
              <a:t>推论：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pPr lvl="1"/>
            <a:r>
              <a:rPr lang="zh-CN" altLang="en-US" dirty="0" smtClean="0">
                <a:solidFill>
                  <a:srgbClr val="FF0000"/>
                </a:solidFill>
              </a:rPr>
              <a:t>文本内容和家庭关系相关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pPr lvl="1"/>
            <a:r>
              <a:rPr lang="zh-CN" altLang="en-US" dirty="0" smtClean="0">
                <a:solidFill>
                  <a:srgbClr val="FF0000"/>
                </a:solidFill>
              </a:rPr>
              <a:t>包含年轻漂亮的女性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pPr lvl="1"/>
            <a:r>
              <a:rPr lang="zh-CN" altLang="en-US" dirty="0">
                <a:solidFill>
                  <a:srgbClr val="FF0000"/>
                </a:solidFill>
              </a:rPr>
              <a:t>关键</a:t>
            </a:r>
            <a:r>
              <a:rPr lang="zh-CN" altLang="en-US" dirty="0" smtClean="0">
                <a:solidFill>
                  <a:srgbClr val="FF0000"/>
                </a:solidFill>
              </a:rPr>
              <a:t>场所多在室内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pPr lvl="1"/>
            <a:r>
              <a:rPr lang="zh-CN" altLang="en-US" dirty="0" smtClean="0">
                <a:solidFill>
                  <a:srgbClr val="FF0000"/>
                </a:solidFill>
              </a:rPr>
              <a:t>动机可能包含较高的期望</a:t>
            </a:r>
            <a:endParaRPr lang="en-US" altLang="zh-CN" dirty="0" smtClean="0">
              <a:solidFill>
                <a:srgbClr val="FF000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87A79-FDCF-7448-987D-DC75532103D0}" type="slidenum">
              <a:rPr lang="en-US" smtClean="0"/>
              <a:t>8</a:t>
            </a:fld>
            <a:endParaRPr lang="en-US"/>
          </a:p>
        </p:txBody>
      </p:sp>
      <p:graphicFrame>
        <p:nvGraphicFramePr>
          <p:cNvPr id="5" name="图表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30090765"/>
              </p:ext>
            </p:extLst>
          </p:nvPr>
        </p:nvGraphicFramePr>
        <p:xfrm>
          <a:off x="5475829" y="707822"/>
          <a:ext cx="3117846" cy="180369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6" name="图表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62037204"/>
              </p:ext>
            </p:extLst>
          </p:nvPr>
        </p:nvGraphicFramePr>
        <p:xfrm>
          <a:off x="8593675" y="707822"/>
          <a:ext cx="3326475" cy="17614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7" name="图表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27383428"/>
              </p:ext>
            </p:extLst>
          </p:nvPr>
        </p:nvGraphicFramePr>
        <p:xfrm>
          <a:off x="5417688" y="2367926"/>
          <a:ext cx="3271126" cy="17878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8" name="图表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33837809"/>
              </p:ext>
            </p:extLst>
          </p:nvPr>
        </p:nvGraphicFramePr>
        <p:xfrm>
          <a:off x="8662386" y="2325642"/>
          <a:ext cx="3212985" cy="16609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9" name="图表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73711222"/>
              </p:ext>
            </p:extLst>
          </p:nvPr>
        </p:nvGraphicFramePr>
        <p:xfrm>
          <a:off x="5475829" y="3986626"/>
          <a:ext cx="3297554" cy="15711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0" name="图表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67991341"/>
              </p:ext>
            </p:extLst>
          </p:nvPr>
        </p:nvGraphicFramePr>
        <p:xfrm>
          <a:off x="8662385" y="3986626"/>
          <a:ext cx="3212985" cy="15262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11" name="图表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43609490"/>
              </p:ext>
            </p:extLst>
          </p:nvPr>
        </p:nvGraphicFramePr>
        <p:xfrm>
          <a:off x="8662385" y="5355583"/>
          <a:ext cx="3297554" cy="15579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graphicFrame>
        <p:nvGraphicFramePr>
          <p:cNvPr id="12" name="图表 1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4217765"/>
              </p:ext>
            </p:extLst>
          </p:nvPr>
        </p:nvGraphicFramePr>
        <p:xfrm>
          <a:off x="5375405" y="5355583"/>
          <a:ext cx="3397978" cy="14601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</p:spTree>
    <p:extLst>
      <p:ext uri="{BB962C8B-B14F-4D97-AF65-F5344CB8AC3E}">
        <p14:creationId xmlns:p14="http://schemas.microsoft.com/office/powerpoint/2010/main" val="2736557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词法分析：关键词分析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TF-IDF</a:t>
            </a:r>
            <a:r>
              <a:rPr lang="zh-CN" altLang="en-US" dirty="0" smtClean="0"/>
              <a:t>模型和</a:t>
            </a:r>
            <a:r>
              <a:rPr lang="en-US" altLang="zh-CN" dirty="0" smtClean="0"/>
              <a:t>LSI</a:t>
            </a:r>
            <a:r>
              <a:rPr lang="zh-CN" altLang="en-US" dirty="0" smtClean="0"/>
              <a:t>模型对文本内容权重进行划分</a:t>
            </a:r>
            <a:endParaRPr lang="en-US" altLang="zh-CN" dirty="0" smtClean="0"/>
          </a:p>
          <a:p>
            <a:r>
              <a:rPr lang="zh-CN" altLang="en-US" dirty="0" smtClean="0"/>
              <a:t>权重及条状图如右图所示</a:t>
            </a:r>
            <a:endParaRPr lang="en-US" altLang="zh-CN" dirty="0" smtClean="0"/>
          </a:p>
          <a:p>
            <a:r>
              <a:rPr lang="zh-CN" altLang="en-US" dirty="0"/>
              <a:t>结果</a:t>
            </a:r>
            <a:r>
              <a:rPr lang="zh-CN" altLang="en-US" dirty="0" smtClean="0"/>
              <a:t>分析</a:t>
            </a:r>
            <a:endParaRPr lang="en-US" altLang="zh-CN" dirty="0" smtClean="0"/>
          </a:p>
          <a:p>
            <a:pPr lvl="1"/>
            <a:r>
              <a:rPr lang="zh-CN" altLang="en-US" dirty="0"/>
              <a:t>高权重</a:t>
            </a:r>
            <a:r>
              <a:rPr lang="zh-CN" altLang="en-US" dirty="0" smtClean="0"/>
              <a:t>词汇中多表达了男性和女性及相关关系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高权重的名词和主题相关，但每本书都不同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凶器或线索会出现在高权重名词中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常用的凶器与杀人手法为下毒、利刃、钝器、枪杀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常见场所为密室、学校、酒店和滑雪场</a:t>
            </a:r>
            <a:endParaRPr lang="en-US" altLang="zh-CN" dirty="0" smtClean="0"/>
          </a:p>
          <a:p>
            <a:r>
              <a:rPr lang="zh-CN" altLang="en-US" dirty="0" smtClean="0">
                <a:solidFill>
                  <a:srgbClr val="FF0000"/>
                </a:solidFill>
              </a:rPr>
              <a:t>推论：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pPr lvl="1"/>
            <a:r>
              <a:rPr lang="zh-CN" altLang="en-US" dirty="0" smtClean="0">
                <a:solidFill>
                  <a:srgbClr val="FF0000"/>
                </a:solidFill>
              </a:rPr>
              <a:t>和家庭关系相关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pPr lvl="1"/>
            <a:r>
              <a:rPr lang="zh-CN" altLang="en-US" dirty="0" smtClean="0">
                <a:solidFill>
                  <a:srgbClr val="FF0000"/>
                </a:solidFill>
              </a:rPr>
              <a:t>和情感纠葛相关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pPr lvl="1"/>
            <a:r>
              <a:rPr lang="zh-CN" altLang="en-US" dirty="0" smtClean="0">
                <a:solidFill>
                  <a:srgbClr val="FF0000"/>
                </a:solidFill>
              </a:rPr>
              <a:t>学校题材的故事</a:t>
            </a:r>
            <a:endParaRPr lang="zh-CN" altLang="en-US" dirty="0">
              <a:solidFill>
                <a:srgbClr val="FF0000"/>
              </a:solidFill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87A79-FDCF-7448-987D-DC75532103D0}" type="slidenum">
              <a:rPr lang="en-US" smtClean="0"/>
              <a:t>9</a:t>
            </a:fld>
            <a:endParaRPr lang="en-US"/>
          </a:p>
        </p:txBody>
      </p:sp>
      <p:graphicFrame>
        <p:nvGraphicFramePr>
          <p:cNvPr id="5" name="图表 4"/>
          <p:cNvGraphicFramePr>
            <a:graphicFrameLocks/>
          </p:cNvGraphicFramePr>
          <p:nvPr>
            <p:extLst/>
          </p:nvPr>
        </p:nvGraphicFramePr>
        <p:xfrm>
          <a:off x="7246485" y="2353390"/>
          <a:ext cx="3990591" cy="17323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6" name="图表 5"/>
          <p:cNvGraphicFramePr>
            <a:graphicFrameLocks/>
          </p:cNvGraphicFramePr>
          <p:nvPr>
            <p:extLst/>
          </p:nvPr>
        </p:nvGraphicFramePr>
        <p:xfrm>
          <a:off x="7246485" y="581410"/>
          <a:ext cx="3911308" cy="196754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7" name="图表 6"/>
          <p:cNvGraphicFramePr>
            <a:graphicFrameLocks/>
          </p:cNvGraphicFramePr>
          <p:nvPr>
            <p:extLst/>
          </p:nvPr>
        </p:nvGraphicFramePr>
        <p:xfrm>
          <a:off x="7246485" y="3927161"/>
          <a:ext cx="4074529" cy="17542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8" name="图表 7"/>
          <p:cNvGraphicFramePr>
            <a:graphicFrameLocks/>
          </p:cNvGraphicFramePr>
          <p:nvPr>
            <p:extLst/>
          </p:nvPr>
        </p:nvGraphicFramePr>
        <p:xfrm>
          <a:off x="7282856" y="5411081"/>
          <a:ext cx="4038158" cy="14469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3582724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usslab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02731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Clarity.thmx</Template>
  <TotalTime>20628</TotalTime>
  <Words>1962</Words>
  <Application>Microsoft Office PowerPoint</Application>
  <PresentationFormat>自定义</PresentationFormat>
  <Paragraphs>408</Paragraphs>
  <Slides>29</Slides>
  <Notes>12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39" baseType="lpstr">
      <vt:lpstr>微软雅黑</vt:lpstr>
      <vt:lpstr>Wingdings</vt:lpstr>
      <vt:lpstr>Arial</vt:lpstr>
      <vt:lpstr>仿宋_GB2312</vt:lpstr>
      <vt:lpstr>宋体</vt:lpstr>
      <vt:lpstr>华文新魏</vt:lpstr>
      <vt:lpstr>微软雅黑</vt:lpstr>
      <vt:lpstr>Calibri</vt:lpstr>
      <vt:lpstr>雅黑</vt:lpstr>
      <vt:lpstr>Clarity</vt:lpstr>
      <vt:lpstr>数据挖掘和数据融合 Data Mining &amp; DATA FUSION</vt:lpstr>
      <vt:lpstr>PowerPoint 演示文稿</vt:lpstr>
      <vt:lpstr>先验知识采集</vt:lpstr>
      <vt:lpstr>PowerPoint 演示文稿</vt:lpstr>
      <vt:lpstr>PowerPoint 演示文稿</vt:lpstr>
      <vt:lpstr>文本预处理</vt:lpstr>
      <vt:lpstr>词法分析：分词与词性划分</vt:lpstr>
      <vt:lpstr>词法分析：词频统计</vt:lpstr>
      <vt:lpstr>词法分析：关键词分析</vt:lpstr>
      <vt:lpstr>句式结构统计：不同系列句式结构存在差别</vt:lpstr>
      <vt:lpstr>句式结构统计：不同系列句式结构存在差别</vt:lpstr>
      <vt:lpstr>句式信息分析：人物及动作提取</vt:lpstr>
      <vt:lpstr>句式情感分析</vt:lpstr>
      <vt:lpstr>句式情感分析</vt:lpstr>
      <vt:lpstr>句式情感分析</vt:lpstr>
      <vt:lpstr>文本相似度分析</vt:lpstr>
      <vt:lpstr>文本相似度分析——千禧年前后对比</vt:lpstr>
      <vt:lpstr>爬虫结果展示</vt:lpstr>
      <vt:lpstr>爬虫结果展示</vt:lpstr>
      <vt:lpstr>爬虫结果展示</vt:lpstr>
      <vt:lpstr>PowerPoint 演示文稿</vt:lpstr>
      <vt:lpstr>作品排名与关联性</vt:lpstr>
      <vt:lpstr>Baidu指数可视化</vt:lpstr>
      <vt:lpstr>Top 5 问题</vt:lpstr>
      <vt:lpstr>东野圭吾词云-综合</vt:lpstr>
      <vt:lpstr>东野圭吾词云-名词</vt:lpstr>
      <vt:lpstr>东野圭吾词云-动词</vt:lpstr>
      <vt:lpstr>东野圭吾词云-形容词</vt:lpstr>
      <vt:lpstr>综合预测</vt:lpstr>
    </vt:vector>
  </TitlesOfParts>
  <Company>USC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基于深度感知的身份认证技术</dc:title>
  <dc:creator>Wenyuan Xu</dc:creator>
  <cp:lastModifiedBy>li wang</cp:lastModifiedBy>
  <cp:revision>1085</cp:revision>
  <dcterms:created xsi:type="dcterms:W3CDTF">2016-07-13T02:49:26Z</dcterms:created>
  <dcterms:modified xsi:type="dcterms:W3CDTF">2018-01-12T12:34:54Z</dcterms:modified>
</cp:coreProperties>
</file>